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Lst>
  <p:sldSz cy="6858000" cx="9144000"/>
  <p:notesSz cx="6669075" cy="9928225"/>
  <p:embeddedFontLst>
    <p:embeddedFont>
      <p:font typeface="Roboto"/>
      <p:regular r:id="rId63"/>
      <p:bold r:id="rId64"/>
      <p:italic r:id="rId65"/>
      <p:boldItalic r:id="rId66"/>
    </p:embeddedFont>
    <p:embeddedFont>
      <p:font typeface="Rambla"/>
      <p:regular r:id="rId67"/>
      <p:bold r:id="rId68"/>
      <p:italic r:id="rId69"/>
      <p:boldItalic r:id="rId7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0" Type="http://schemas.openxmlformats.org/officeDocument/2006/relationships/font" Target="fonts/Rambla-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5.xml"/><Relationship Id="rId66" Type="http://schemas.openxmlformats.org/officeDocument/2006/relationships/font" Target="fonts/Roboto-boldItalic.fntdata"/><Relationship Id="rId21" Type="http://schemas.openxmlformats.org/officeDocument/2006/relationships/slide" Target="slides/slide14.xml"/><Relationship Id="rId65" Type="http://schemas.openxmlformats.org/officeDocument/2006/relationships/font" Target="fonts/Roboto-italic.fntdata"/><Relationship Id="rId24" Type="http://schemas.openxmlformats.org/officeDocument/2006/relationships/slide" Target="slides/slide17.xml"/><Relationship Id="rId68" Type="http://schemas.openxmlformats.org/officeDocument/2006/relationships/font" Target="fonts/Rambla-bold.fntdata"/><Relationship Id="rId23" Type="http://schemas.openxmlformats.org/officeDocument/2006/relationships/slide" Target="slides/slide16.xml"/><Relationship Id="rId67" Type="http://schemas.openxmlformats.org/officeDocument/2006/relationships/font" Target="fonts/Rambla-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ambla-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11725" y="744600"/>
            <a:ext cx="4446249" cy="37230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66900" y="4715900"/>
            <a:ext cx="5335249" cy="44677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66900" y="4715900"/>
            <a:ext cx="5335249" cy="4467700"/>
          </a:xfrm>
          <a:prstGeom prst="rect">
            <a:avLst/>
          </a:prstGeom>
        </p:spPr>
        <p:txBody>
          <a:bodyPr anchorCtr="0" anchor="ctr" bIns="91425" lIns="91425" rIns="91425" tIns="91425">
            <a:noAutofit/>
          </a:bodyPr>
          <a:lstStyle/>
          <a:p>
            <a:pPr>
              <a:spcBef>
                <a:spcPts val="0"/>
              </a:spcBef>
              <a:buNone/>
            </a:pPr>
            <a:r>
              <a:t/>
            </a:r>
            <a:endParaRPr/>
          </a:p>
        </p:txBody>
      </p:sp>
      <p:sp>
        <p:nvSpPr>
          <p:cNvPr id="88" name="Shape 88"/>
          <p:cNvSpPr/>
          <p:nvPr>
            <p:ph idx="2" type="sldImg"/>
          </p:nvPr>
        </p:nvSpPr>
        <p:spPr>
          <a:xfrm>
            <a:off x="1111725" y="744600"/>
            <a:ext cx="4446249" cy="37230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666900" y="4715900"/>
            <a:ext cx="5335199" cy="44675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1" name="Shape 221"/>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666900" y="4715900"/>
            <a:ext cx="5335199" cy="44675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rPr lang="en-GB"/>
              <a:t>If you know they have football training every thursday between 5.30 and 7.00pm, block that off on the revision timetable. Don’t allow your child to set themselves up for failure.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4" name="Shape 244"/>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1" name="Shape 251"/>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7" name="Shape 257"/>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3" name="Shape 263"/>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rPr lang="en-GB"/>
              <a:t>Explain how it helps if you know there are for example categories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0" name="Shape 270"/>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66900" y="4715900"/>
            <a:ext cx="5335199" cy="44675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8" name="Shape 278"/>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6" name="Shape 286"/>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4" name="Shape 294"/>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2" name="Shape 302"/>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9" name="Shape 309"/>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6" name="Shape 316"/>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3" name="Shape 323"/>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0" name="Shape 330"/>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7" name="Shape 337"/>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1111731" y="744616"/>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0" name="Shape 430"/>
          <p:cNvSpPr txBox="1"/>
          <p:nvPr>
            <p:ph idx="1" type="body"/>
          </p:nvPr>
        </p:nvSpPr>
        <p:spPr>
          <a:xfrm>
            <a:off x="666907" y="4715907"/>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66900" y="4715900"/>
            <a:ext cx="5335249" cy="4467700"/>
          </a:xfrm>
          <a:prstGeom prst="rect">
            <a:avLst/>
          </a:prstGeom>
        </p:spPr>
        <p:txBody>
          <a:bodyPr anchorCtr="0" anchor="ctr" bIns="91425" lIns="91425" rIns="91425" tIns="91425">
            <a:noAutofit/>
          </a:bodyPr>
          <a:lstStyle/>
          <a:p>
            <a:pPr>
              <a:spcBef>
                <a:spcPts val="0"/>
              </a:spcBef>
              <a:buNone/>
            </a:pPr>
            <a:r>
              <a:t/>
            </a:r>
            <a:endParaRPr/>
          </a:p>
        </p:txBody>
      </p:sp>
      <p:sp>
        <p:nvSpPr>
          <p:cNvPr id="105" name="Shape 105"/>
          <p:cNvSpPr/>
          <p:nvPr>
            <p:ph idx="2" type="sldImg"/>
          </p:nvPr>
        </p:nvSpPr>
        <p:spPr>
          <a:xfrm>
            <a:off x="1111725" y="744600"/>
            <a:ext cx="4446249" cy="37230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8" name="Shape 438"/>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9" name="Shape 539"/>
          <p:cNvSpPr txBox="1"/>
          <p:nvPr>
            <p:ph idx="1" type="body"/>
          </p:nvPr>
        </p:nvSpPr>
        <p:spPr>
          <a:xfrm>
            <a:off x="666907" y="4777958"/>
            <a:ext cx="5335199" cy="39092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540" name="Shape 540"/>
          <p:cNvSpPr txBox="1"/>
          <p:nvPr>
            <p:ph idx="12" type="sldNum"/>
          </p:nvPr>
        </p:nvSpPr>
        <p:spPr>
          <a:xfrm>
            <a:off x="3777599" y="9430090"/>
            <a:ext cx="2889899" cy="4979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8" name="Shape 548"/>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49" name="Shape 549"/>
          <p:cNvSpPr txBox="1"/>
          <p:nvPr>
            <p:ph idx="12" type="sldNum"/>
          </p:nvPr>
        </p:nvSpPr>
        <p:spPr>
          <a:xfrm>
            <a:off x="3777599" y="9430090"/>
            <a:ext cx="2889899" cy="4979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56" name="Shape 556"/>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0" name="Shape 560"/>
        <p:cNvGrpSpPr/>
        <p:nvPr/>
      </p:nvGrpSpPr>
      <p:grpSpPr>
        <a:xfrm>
          <a:off x="0" y="0"/>
          <a:ext cx="0" cy="0"/>
          <a:chOff x="0" y="0"/>
          <a:chExt cx="0" cy="0"/>
        </a:xfrm>
      </p:grpSpPr>
      <p:sp>
        <p:nvSpPr>
          <p:cNvPr id="561" name="Shape 561"/>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62" name="Shape 562"/>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6" name="Shape 566"/>
        <p:cNvGrpSpPr/>
        <p:nvPr/>
      </p:nvGrpSpPr>
      <p:grpSpPr>
        <a:xfrm>
          <a:off x="0" y="0"/>
          <a:ext cx="0" cy="0"/>
          <a:chOff x="0" y="0"/>
          <a:chExt cx="0" cy="0"/>
        </a:xfrm>
      </p:grpSpPr>
      <p:sp>
        <p:nvSpPr>
          <p:cNvPr id="567" name="Shape 567"/>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68" name="Shape 568"/>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76" name="Shape 576"/>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1" name="Shape 581"/>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82" name="Shape 582"/>
          <p:cNvSpPr txBox="1"/>
          <p:nvPr>
            <p:ph idx="12" type="sldNum"/>
          </p:nvPr>
        </p:nvSpPr>
        <p:spPr>
          <a:xfrm>
            <a:off x="3777599" y="9430090"/>
            <a:ext cx="2889899" cy="4979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7" name="Shape 587"/>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88" name="Shape 588"/>
          <p:cNvSpPr txBox="1"/>
          <p:nvPr>
            <p:ph idx="12" type="sldNum"/>
          </p:nvPr>
        </p:nvSpPr>
        <p:spPr>
          <a:xfrm>
            <a:off x="3777599" y="9430090"/>
            <a:ext cx="2889899" cy="4979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5" name="Shape 595"/>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596" name="Shape 596"/>
          <p:cNvSpPr txBox="1"/>
          <p:nvPr>
            <p:ph idx="12" type="sldNum"/>
          </p:nvPr>
        </p:nvSpPr>
        <p:spPr>
          <a:xfrm>
            <a:off x="3777599" y="9430090"/>
            <a:ext cx="2889899" cy="4979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66900" y="4715900"/>
            <a:ext cx="5335249" cy="4467700"/>
          </a:xfrm>
          <a:prstGeom prst="rect">
            <a:avLst/>
          </a:prstGeom>
        </p:spPr>
        <p:txBody>
          <a:bodyPr anchorCtr="0" anchor="ctr" bIns="91425" lIns="91425" rIns="91425" tIns="91425">
            <a:noAutofit/>
          </a:bodyPr>
          <a:lstStyle/>
          <a:p>
            <a:pPr>
              <a:spcBef>
                <a:spcPts val="0"/>
              </a:spcBef>
              <a:buNone/>
            </a:pPr>
            <a:r>
              <a:t/>
            </a:r>
            <a:endParaRPr/>
          </a:p>
        </p:txBody>
      </p:sp>
      <p:sp>
        <p:nvSpPr>
          <p:cNvPr id="117" name="Shape 117"/>
          <p:cNvSpPr/>
          <p:nvPr>
            <p:ph idx="2" type="sldImg"/>
          </p:nvPr>
        </p:nvSpPr>
        <p:spPr>
          <a:xfrm>
            <a:off x="1111725" y="744600"/>
            <a:ext cx="4446249" cy="37230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3" name="Shape 603"/>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04" name="Shape 604"/>
          <p:cNvSpPr txBox="1"/>
          <p:nvPr>
            <p:ph idx="12" type="sldNum"/>
          </p:nvPr>
        </p:nvSpPr>
        <p:spPr>
          <a:xfrm>
            <a:off x="3777599" y="9430090"/>
            <a:ext cx="2889899" cy="4979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12" name="Shape 612"/>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9" name="Shape 619"/>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20" name="Shape 620"/>
          <p:cNvSpPr txBox="1"/>
          <p:nvPr>
            <p:ph idx="12" type="sldNum"/>
          </p:nvPr>
        </p:nvSpPr>
        <p:spPr>
          <a:xfrm>
            <a:off x="3777599" y="9430090"/>
            <a:ext cx="2889899" cy="4979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29" name="Shape 629"/>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4" name="Shape 634"/>
        <p:cNvGrpSpPr/>
        <p:nvPr/>
      </p:nvGrpSpPr>
      <p:grpSpPr>
        <a:xfrm>
          <a:off x="0" y="0"/>
          <a:ext cx="0" cy="0"/>
          <a:chOff x="0" y="0"/>
          <a:chExt cx="0" cy="0"/>
        </a:xfrm>
      </p:grpSpPr>
      <p:sp>
        <p:nvSpPr>
          <p:cNvPr id="635" name="Shape 635"/>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36" name="Shape 636"/>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2" name="Shape 642"/>
        <p:cNvGrpSpPr/>
        <p:nvPr/>
      </p:nvGrpSpPr>
      <p:grpSpPr>
        <a:xfrm>
          <a:off x="0" y="0"/>
          <a:ext cx="0" cy="0"/>
          <a:chOff x="0" y="0"/>
          <a:chExt cx="0" cy="0"/>
        </a:xfrm>
      </p:grpSpPr>
      <p:sp>
        <p:nvSpPr>
          <p:cNvPr id="643" name="Shape 643"/>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44" name="Shape 644"/>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9" name="Shape 649"/>
        <p:cNvGrpSpPr/>
        <p:nvPr/>
      </p:nvGrpSpPr>
      <p:grpSpPr>
        <a:xfrm>
          <a:off x="0" y="0"/>
          <a:ext cx="0" cy="0"/>
          <a:chOff x="0" y="0"/>
          <a:chExt cx="0" cy="0"/>
        </a:xfrm>
      </p:grpSpPr>
      <p:sp>
        <p:nvSpPr>
          <p:cNvPr id="650" name="Shape 650"/>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51" name="Shape 651"/>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7" name="Shape 657"/>
        <p:cNvGrpSpPr/>
        <p:nvPr/>
      </p:nvGrpSpPr>
      <p:grpSpPr>
        <a:xfrm>
          <a:off x="0" y="0"/>
          <a:ext cx="0" cy="0"/>
          <a:chOff x="0" y="0"/>
          <a:chExt cx="0" cy="0"/>
        </a:xfrm>
      </p:grpSpPr>
      <p:sp>
        <p:nvSpPr>
          <p:cNvPr id="658" name="Shape 658"/>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59" name="Shape 659"/>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66" name="Shape 666"/>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1" name="Shape 671"/>
        <p:cNvGrpSpPr/>
        <p:nvPr/>
      </p:nvGrpSpPr>
      <p:grpSpPr>
        <a:xfrm>
          <a:off x="0" y="0"/>
          <a:ext cx="0" cy="0"/>
          <a:chOff x="0" y="0"/>
          <a:chExt cx="0" cy="0"/>
        </a:xfrm>
      </p:grpSpPr>
      <p:sp>
        <p:nvSpPr>
          <p:cNvPr id="672" name="Shape 672"/>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73" name="Shape 673"/>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txBox="1"/>
          <p:nvPr>
            <p:ph idx="1" type="body"/>
          </p:nvPr>
        </p:nvSpPr>
        <p:spPr>
          <a:xfrm>
            <a:off x="666907" y="4777958"/>
            <a:ext cx="5335199" cy="3909299"/>
          </a:xfrm>
          <a:prstGeom prst="rect">
            <a:avLst/>
          </a:prstGeom>
        </p:spPr>
        <p:txBody>
          <a:bodyPr anchorCtr="0" anchor="ctr" bIns="91425" lIns="91425" rIns="91425" tIns="91425">
            <a:noAutofit/>
          </a:bodyPr>
          <a:lstStyle/>
          <a:p>
            <a:pPr lvl="0" rtl="0">
              <a:spcBef>
                <a:spcPts val="0"/>
              </a:spcBef>
              <a:buNone/>
            </a:pPr>
            <a:r>
              <a:t/>
            </a:r>
            <a:endParaRPr/>
          </a:p>
        </p:txBody>
      </p:sp>
      <p:sp>
        <p:nvSpPr>
          <p:cNvPr id="682" name="Shape 682"/>
          <p:cNvSpPr/>
          <p:nvPr>
            <p:ph idx="2" type="sldImg"/>
          </p:nvPr>
        </p:nvSpPr>
        <p:spPr>
          <a:xfrm>
            <a:off x="1333815" y="1241028"/>
            <a:ext cx="4001399" cy="33506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p:nvPr>
            <p:ph idx="2" type="sldImg"/>
          </p:nvPr>
        </p:nvSpPr>
        <p:spPr>
          <a:xfrm>
            <a:off x="1111731" y="744616"/>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8" name="Shape 688"/>
          <p:cNvSpPr txBox="1"/>
          <p:nvPr>
            <p:ph idx="1" type="body"/>
          </p:nvPr>
        </p:nvSpPr>
        <p:spPr>
          <a:xfrm>
            <a:off x="666907" y="4715907"/>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5" name="Shape 695"/>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1" name="Shape 701"/>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7" name="Shape 707"/>
        <p:cNvGrpSpPr/>
        <p:nvPr/>
      </p:nvGrpSpPr>
      <p:grpSpPr>
        <a:xfrm>
          <a:off x="0" y="0"/>
          <a:ext cx="0" cy="0"/>
          <a:chOff x="0" y="0"/>
          <a:chExt cx="0" cy="0"/>
        </a:xfrm>
      </p:grpSpPr>
      <p:sp>
        <p:nvSpPr>
          <p:cNvPr id="708" name="Shape 708"/>
          <p:cNvSpPr/>
          <p:nvPr>
            <p:ph idx="2" type="sldImg"/>
          </p:nvPr>
        </p:nvSpPr>
        <p:spPr>
          <a:xfrm>
            <a:off x="1111731" y="744616"/>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9" name="Shape 709"/>
          <p:cNvSpPr txBox="1"/>
          <p:nvPr>
            <p:ph idx="1" type="body"/>
          </p:nvPr>
        </p:nvSpPr>
        <p:spPr>
          <a:xfrm>
            <a:off x="666907" y="4715907"/>
            <a:ext cx="5335199" cy="44675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4" name="Shape 714"/>
        <p:cNvGrpSpPr/>
        <p:nvPr/>
      </p:nvGrpSpPr>
      <p:grpSpPr>
        <a:xfrm>
          <a:off x="0" y="0"/>
          <a:ext cx="0" cy="0"/>
          <a:chOff x="0" y="0"/>
          <a:chExt cx="0" cy="0"/>
        </a:xfrm>
      </p:grpSpPr>
      <p:sp>
        <p:nvSpPr>
          <p:cNvPr id="715" name="Shape 715"/>
          <p:cNvSpPr txBox="1"/>
          <p:nvPr>
            <p:ph idx="1" type="body"/>
          </p:nvPr>
        </p:nvSpPr>
        <p:spPr>
          <a:xfrm>
            <a:off x="666900" y="4715900"/>
            <a:ext cx="5335249" cy="4467700"/>
          </a:xfrm>
          <a:prstGeom prst="rect">
            <a:avLst/>
          </a:prstGeom>
        </p:spPr>
        <p:txBody>
          <a:bodyPr anchorCtr="0" anchor="ctr" bIns="91425" lIns="91425" rIns="91425" tIns="91425">
            <a:noAutofit/>
          </a:bodyPr>
          <a:lstStyle/>
          <a:p>
            <a:pPr>
              <a:spcBef>
                <a:spcPts val="0"/>
              </a:spcBef>
              <a:buNone/>
            </a:pPr>
            <a:r>
              <a:t/>
            </a:r>
            <a:endParaRPr/>
          </a:p>
        </p:txBody>
      </p:sp>
      <p:sp>
        <p:nvSpPr>
          <p:cNvPr id="716" name="Shape 716"/>
          <p:cNvSpPr/>
          <p:nvPr>
            <p:ph idx="2" type="sldImg"/>
          </p:nvPr>
        </p:nvSpPr>
        <p:spPr>
          <a:xfrm>
            <a:off x="1111725" y="744600"/>
            <a:ext cx="4446249" cy="37230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3" name="Shape 183"/>
          <p:cNvSpPr txBox="1"/>
          <p:nvPr>
            <p:ph idx="1" type="body"/>
          </p:nvPr>
        </p:nvSpPr>
        <p:spPr>
          <a:xfrm>
            <a:off x="666900" y="4715900"/>
            <a:ext cx="5335199" cy="4467599"/>
          </a:xfrm>
          <a:prstGeom prst="rect">
            <a:avLst/>
          </a:prstGeom>
        </p:spPr>
        <p:txBody>
          <a:bodyPr anchorCtr="0" anchor="t" bIns="91425" lIns="91425" rIns="91425" tIns="91425">
            <a:noAutofit/>
          </a:bodyPr>
          <a:lstStyle/>
          <a:p>
            <a:pPr lvl="0" rtl="0">
              <a:spcBef>
                <a:spcPts val="640"/>
              </a:spcBef>
              <a:buNone/>
            </a:pPr>
            <a:r>
              <a:rPr lang="en-GB">
                <a:solidFill>
                  <a:srgbClr val="434343"/>
                </a:solidFill>
                <a:latin typeface="Calibri"/>
                <a:ea typeface="Calibri"/>
                <a:cs typeface="Calibri"/>
                <a:sym typeface="Calibri"/>
              </a:rPr>
              <a:t>One of the hardest demands on students is that of understanding the long-term importance of doing the best they can, and learning to shelve short-term fun at times in the interest of long-term benefits (not easy even for adults)</a:t>
            </a:r>
          </a:p>
          <a:p>
            <a:pPr lvl="0">
              <a:spcBef>
                <a:spcPts val="640"/>
              </a:spcBef>
              <a:buClr>
                <a:schemeClr val="dk1"/>
              </a:buClr>
              <a:buSzPct val="100000"/>
              <a:buFont typeface="Arial"/>
              <a:buNone/>
            </a:pPr>
            <a:r>
              <a:rPr lang="en-GB">
                <a:solidFill>
                  <a:srgbClr val="434343"/>
                </a:solidFill>
                <a:latin typeface="Calibri"/>
                <a:ea typeface="Calibri"/>
                <a:cs typeface="Calibri"/>
                <a:sym typeface="Calibri"/>
              </a:rPr>
              <a:t>Students will also differ in their levels of maturity,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11725" y="744600"/>
            <a:ext cx="4446300" cy="3723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 name="Shape 190"/>
          <p:cNvSpPr txBox="1"/>
          <p:nvPr>
            <p:ph idx="1" type="body"/>
          </p:nvPr>
        </p:nvSpPr>
        <p:spPr>
          <a:xfrm>
            <a:off x="666900" y="4715900"/>
            <a:ext cx="5335199" cy="4467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 name="Shape 10"/>
        <p:cNvGrpSpPr/>
        <p:nvPr/>
      </p:nvGrpSpPr>
      <p:grpSpPr>
        <a:xfrm>
          <a:off x="0" y="0"/>
          <a:ext cx="0" cy="0"/>
          <a:chOff x="0" y="0"/>
          <a:chExt cx="0" cy="0"/>
        </a:xfrm>
      </p:grpSpPr>
      <p:sp>
        <p:nvSpPr>
          <p:cNvPr id="11" name="Shape 1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12" name="Shape 12"/>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3" name="Shape 1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14" name="Shape 1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15" name="Shape 1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69" name="Shape 69"/>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70" name="Shape 7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3" name="Shape 73"/>
        <p:cNvGrpSpPr/>
        <p:nvPr/>
      </p:nvGrpSpPr>
      <p:grpSpPr>
        <a:xfrm>
          <a:off x="0" y="0"/>
          <a:ext cx="0" cy="0"/>
          <a:chOff x="0" y="0"/>
          <a:chExt cx="0" cy="0"/>
        </a:xfrm>
      </p:grpSpPr>
      <p:sp>
        <p:nvSpPr>
          <p:cNvPr id="74" name="Shape 7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75" name="Shape 7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76" name="Shape 7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77" name="Shape 7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78" name="Shape 7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342" name="Shape 342"/>
        <p:cNvGrpSpPr/>
        <p:nvPr/>
      </p:nvGrpSpPr>
      <p:grpSpPr>
        <a:xfrm>
          <a:off x="0" y="0"/>
          <a:ext cx="0" cy="0"/>
          <a:chOff x="0" y="0"/>
          <a:chExt cx="0" cy="0"/>
        </a:xfrm>
      </p:grpSpPr>
      <p:grpSp>
        <p:nvGrpSpPr>
          <p:cNvPr id="343" name="Shape 343"/>
          <p:cNvGrpSpPr/>
          <p:nvPr/>
        </p:nvGrpSpPr>
        <p:grpSpPr>
          <a:xfrm>
            <a:off x="6098378" y="6"/>
            <a:ext cx="3045625" cy="2707359"/>
            <a:chOff x="6098378" y="4"/>
            <a:chExt cx="3045625" cy="2030570"/>
          </a:xfrm>
        </p:grpSpPr>
        <p:sp>
          <p:nvSpPr>
            <p:cNvPr id="344" name="Shape 344"/>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45" name="Shape 345"/>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346" name="Shape 346"/>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347" name="Shape 347"/>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48" name="Shape 348"/>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349" name="Shape 349"/>
          <p:cNvSpPr txBox="1"/>
          <p:nvPr>
            <p:ph type="ctrTitle"/>
          </p:nvPr>
        </p:nvSpPr>
        <p:spPr>
          <a:xfrm>
            <a:off x="598100" y="2366963"/>
            <a:ext cx="8222100" cy="1118399"/>
          </a:xfrm>
          <a:prstGeom prst="rect">
            <a:avLst/>
          </a:prstGeom>
        </p:spPr>
        <p:txBody>
          <a:bodyPr anchorCtr="0" anchor="b" bIns="91425" lIns="91425" rIns="91425" tIns="91425"/>
          <a:lstStyle>
            <a:lvl1pPr rtl="0">
              <a:spcBef>
                <a:spcPts val="0"/>
              </a:spcBef>
              <a:buClr>
                <a:schemeClr val="lt1"/>
              </a:buClr>
              <a:buSzPct val="100000"/>
              <a:defRPr sz="4200">
                <a:solidFill>
                  <a:schemeClr val="lt1"/>
                </a:solidFill>
              </a:defRPr>
            </a:lvl1pPr>
            <a:lvl2pPr rtl="0">
              <a:spcBef>
                <a:spcPts val="0"/>
              </a:spcBef>
              <a:buClr>
                <a:schemeClr val="lt1"/>
              </a:buClr>
              <a:buSzPct val="100000"/>
              <a:defRPr sz="4200">
                <a:solidFill>
                  <a:schemeClr val="lt1"/>
                </a:solidFill>
              </a:defRPr>
            </a:lvl2pPr>
            <a:lvl3pPr rtl="0">
              <a:spcBef>
                <a:spcPts val="0"/>
              </a:spcBef>
              <a:buClr>
                <a:schemeClr val="lt1"/>
              </a:buClr>
              <a:buSzPct val="100000"/>
              <a:defRPr sz="4200">
                <a:solidFill>
                  <a:schemeClr val="lt1"/>
                </a:solidFill>
              </a:defRPr>
            </a:lvl3pPr>
            <a:lvl4pPr rtl="0">
              <a:spcBef>
                <a:spcPts val="0"/>
              </a:spcBef>
              <a:buClr>
                <a:schemeClr val="lt1"/>
              </a:buClr>
              <a:buSzPct val="100000"/>
              <a:defRPr sz="4200">
                <a:solidFill>
                  <a:schemeClr val="lt1"/>
                </a:solidFill>
              </a:defRPr>
            </a:lvl4pPr>
            <a:lvl5pPr rtl="0">
              <a:spcBef>
                <a:spcPts val="0"/>
              </a:spcBef>
              <a:buClr>
                <a:schemeClr val="lt1"/>
              </a:buClr>
              <a:buSzPct val="100000"/>
              <a:defRPr sz="4200">
                <a:solidFill>
                  <a:schemeClr val="lt1"/>
                </a:solidFill>
              </a:defRPr>
            </a:lvl5pPr>
            <a:lvl6pPr rtl="0">
              <a:spcBef>
                <a:spcPts val="0"/>
              </a:spcBef>
              <a:buClr>
                <a:schemeClr val="lt1"/>
              </a:buClr>
              <a:buSzPct val="100000"/>
              <a:defRPr sz="4200">
                <a:solidFill>
                  <a:schemeClr val="lt1"/>
                </a:solidFill>
              </a:defRPr>
            </a:lvl6pPr>
            <a:lvl7pPr rtl="0">
              <a:spcBef>
                <a:spcPts val="0"/>
              </a:spcBef>
              <a:buClr>
                <a:schemeClr val="lt1"/>
              </a:buClr>
              <a:buSzPct val="100000"/>
              <a:defRPr sz="4200">
                <a:solidFill>
                  <a:schemeClr val="lt1"/>
                </a:solidFill>
              </a:defRPr>
            </a:lvl7pPr>
            <a:lvl8pPr rtl="0">
              <a:spcBef>
                <a:spcPts val="0"/>
              </a:spcBef>
              <a:buClr>
                <a:schemeClr val="lt1"/>
              </a:buClr>
              <a:buSzPct val="100000"/>
              <a:defRPr sz="4200">
                <a:solidFill>
                  <a:schemeClr val="lt1"/>
                </a:solidFill>
              </a:defRPr>
            </a:lvl8pPr>
            <a:lvl9pPr rtl="0">
              <a:spcBef>
                <a:spcPts val="0"/>
              </a:spcBef>
              <a:buClr>
                <a:schemeClr val="lt1"/>
              </a:buClr>
              <a:buSzPct val="100000"/>
              <a:defRPr sz="4200">
                <a:solidFill>
                  <a:schemeClr val="lt1"/>
                </a:solidFill>
              </a:defRPr>
            </a:lvl9pPr>
          </a:lstStyle>
          <a:p/>
        </p:txBody>
      </p:sp>
      <p:sp>
        <p:nvSpPr>
          <p:cNvPr id="350" name="Shape 350"/>
          <p:cNvSpPr txBox="1"/>
          <p:nvPr>
            <p:ph idx="1" type="subTitle"/>
          </p:nvPr>
        </p:nvSpPr>
        <p:spPr>
          <a:xfrm>
            <a:off x="598088" y="3621217"/>
            <a:ext cx="8222100" cy="577199"/>
          </a:xfrm>
          <a:prstGeom prst="rect">
            <a:avLst/>
          </a:prstGeom>
        </p:spPr>
        <p:txBody>
          <a:bodyPr anchorCtr="0" anchor="t" bIns="91425" lIns="91425" rIns="91425" tIns="91425"/>
          <a:lstStyle>
            <a:lvl1pPr rtl="0">
              <a:lnSpc>
                <a:spcPct val="100000"/>
              </a:lnSpc>
              <a:spcBef>
                <a:spcPts val="0"/>
              </a:spcBef>
              <a:spcAft>
                <a:spcPts val="0"/>
              </a:spcAft>
              <a:buClr>
                <a:schemeClr val="lt1"/>
              </a:buClr>
              <a:buSzPct val="100000"/>
              <a:buNone/>
              <a:defRPr sz="2100">
                <a:solidFill>
                  <a:schemeClr val="lt1"/>
                </a:solidFill>
              </a:defRPr>
            </a:lvl1pPr>
            <a:lvl2pPr rtl="0">
              <a:lnSpc>
                <a:spcPct val="100000"/>
              </a:lnSpc>
              <a:spcBef>
                <a:spcPts val="0"/>
              </a:spcBef>
              <a:spcAft>
                <a:spcPts val="0"/>
              </a:spcAft>
              <a:buClr>
                <a:schemeClr val="lt1"/>
              </a:buClr>
              <a:buSzPct val="100000"/>
              <a:buNone/>
              <a:defRPr sz="2100">
                <a:solidFill>
                  <a:schemeClr val="lt1"/>
                </a:solidFill>
              </a:defRPr>
            </a:lvl2pPr>
            <a:lvl3pPr rtl="0">
              <a:lnSpc>
                <a:spcPct val="100000"/>
              </a:lnSpc>
              <a:spcBef>
                <a:spcPts val="0"/>
              </a:spcBef>
              <a:spcAft>
                <a:spcPts val="0"/>
              </a:spcAft>
              <a:buClr>
                <a:schemeClr val="lt1"/>
              </a:buClr>
              <a:buSzPct val="100000"/>
              <a:buNone/>
              <a:defRPr sz="2100">
                <a:solidFill>
                  <a:schemeClr val="lt1"/>
                </a:solidFill>
              </a:defRPr>
            </a:lvl3pPr>
            <a:lvl4pPr rtl="0">
              <a:lnSpc>
                <a:spcPct val="100000"/>
              </a:lnSpc>
              <a:spcBef>
                <a:spcPts val="0"/>
              </a:spcBef>
              <a:spcAft>
                <a:spcPts val="0"/>
              </a:spcAft>
              <a:buClr>
                <a:schemeClr val="lt1"/>
              </a:buClr>
              <a:buSzPct val="100000"/>
              <a:buNone/>
              <a:defRPr sz="2100">
                <a:solidFill>
                  <a:schemeClr val="lt1"/>
                </a:solidFill>
              </a:defRPr>
            </a:lvl4pPr>
            <a:lvl5pPr rtl="0">
              <a:lnSpc>
                <a:spcPct val="100000"/>
              </a:lnSpc>
              <a:spcBef>
                <a:spcPts val="0"/>
              </a:spcBef>
              <a:spcAft>
                <a:spcPts val="0"/>
              </a:spcAft>
              <a:buClr>
                <a:schemeClr val="lt1"/>
              </a:buClr>
              <a:buSzPct val="100000"/>
              <a:buNone/>
              <a:defRPr sz="2100">
                <a:solidFill>
                  <a:schemeClr val="lt1"/>
                </a:solidFill>
              </a:defRPr>
            </a:lvl5pPr>
            <a:lvl6pPr rtl="0">
              <a:lnSpc>
                <a:spcPct val="100000"/>
              </a:lnSpc>
              <a:spcBef>
                <a:spcPts val="0"/>
              </a:spcBef>
              <a:spcAft>
                <a:spcPts val="0"/>
              </a:spcAft>
              <a:buClr>
                <a:schemeClr val="lt1"/>
              </a:buClr>
              <a:buSzPct val="100000"/>
              <a:buNone/>
              <a:defRPr sz="2100">
                <a:solidFill>
                  <a:schemeClr val="lt1"/>
                </a:solidFill>
              </a:defRPr>
            </a:lvl6pPr>
            <a:lvl7pPr rtl="0">
              <a:lnSpc>
                <a:spcPct val="100000"/>
              </a:lnSpc>
              <a:spcBef>
                <a:spcPts val="0"/>
              </a:spcBef>
              <a:spcAft>
                <a:spcPts val="0"/>
              </a:spcAft>
              <a:buClr>
                <a:schemeClr val="lt1"/>
              </a:buClr>
              <a:buSzPct val="100000"/>
              <a:buNone/>
              <a:defRPr sz="2100">
                <a:solidFill>
                  <a:schemeClr val="lt1"/>
                </a:solidFill>
              </a:defRPr>
            </a:lvl7pPr>
            <a:lvl8pPr rtl="0">
              <a:lnSpc>
                <a:spcPct val="100000"/>
              </a:lnSpc>
              <a:spcBef>
                <a:spcPts val="0"/>
              </a:spcBef>
              <a:spcAft>
                <a:spcPts val="0"/>
              </a:spcAft>
              <a:buClr>
                <a:schemeClr val="lt1"/>
              </a:buClr>
              <a:buSzPct val="100000"/>
              <a:buNone/>
              <a:defRPr sz="2100">
                <a:solidFill>
                  <a:schemeClr val="lt1"/>
                </a:solidFill>
              </a:defRPr>
            </a:lvl8pPr>
            <a:lvl9pPr rtl="0">
              <a:lnSpc>
                <a:spcPct val="100000"/>
              </a:lnSpc>
              <a:spcBef>
                <a:spcPts val="0"/>
              </a:spcBef>
              <a:spcAft>
                <a:spcPts val="0"/>
              </a:spcAft>
              <a:buClr>
                <a:schemeClr val="lt1"/>
              </a:buClr>
              <a:buSzPct val="100000"/>
              <a:buNone/>
              <a:defRPr sz="2100">
                <a:solidFill>
                  <a:schemeClr val="lt1"/>
                </a:solidFill>
              </a:defRPr>
            </a:lvl9pPr>
          </a:lstStyle>
          <a:p/>
        </p:txBody>
      </p:sp>
      <p:sp>
        <p:nvSpPr>
          <p:cNvPr id="351" name="Shape 351"/>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352" name="Shape 352"/>
        <p:cNvGrpSpPr/>
        <p:nvPr/>
      </p:nvGrpSpPr>
      <p:grpSpPr>
        <a:xfrm>
          <a:off x="0" y="0"/>
          <a:ext cx="0" cy="0"/>
          <a:chOff x="0" y="0"/>
          <a:chExt cx="0" cy="0"/>
        </a:xfrm>
      </p:grpSpPr>
      <p:grpSp>
        <p:nvGrpSpPr>
          <p:cNvPr id="353" name="Shape 353"/>
          <p:cNvGrpSpPr/>
          <p:nvPr/>
        </p:nvGrpSpPr>
        <p:grpSpPr>
          <a:xfrm>
            <a:off x="6098378" y="6"/>
            <a:ext cx="3045625" cy="2707359"/>
            <a:chOff x="6098378" y="4"/>
            <a:chExt cx="3045625" cy="2030570"/>
          </a:xfrm>
        </p:grpSpPr>
        <p:sp>
          <p:nvSpPr>
            <p:cNvPr id="354" name="Shape 354"/>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55" name="Shape 355"/>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356" name="Shape 356"/>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357" name="Shape 357"/>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58" name="Shape 358"/>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359" name="Shape 359"/>
          <p:cNvSpPr txBox="1"/>
          <p:nvPr>
            <p:ph type="title"/>
          </p:nvPr>
        </p:nvSpPr>
        <p:spPr>
          <a:xfrm>
            <a:off x="598100" y="2869796"/>
            <a:ext cx="8222100" cy="1118399"/>
          </a:xfrm>
          <a:prstGeom prst="rect">
            <a:avLst/>
          </a:prstGeom>
        </p:spPr>
        <p:txBody>
          <a:bodyPr anchorCtr="0" anchor="ctr" bIns="91425" lIns="91425" rIns="91425" tIns="91425"/>
          <a:lstStyle>
            <a:lvl1pPr rtl="0">
              <a:spcBef>
                <a:spcPts val="0"/>
              </a:spcBef>
              <a:buClr>
                <a:schemeClr val="lt1"/>
              </a:buClr>
              <a:buSzPct val="100000"/>
              <a:defRPr sz="4200">
                <a:solidFill>
                  <a:schemeClr val="lt1"/>
                </a:solidFill>
              </a:defRPr>
            </a:lvl1pPr>
            <a:lvl2pPr rtl="0">
              <a:spcBef>
                <a:spcPts val="0"/>
              </a:spcBef>
              <a:buClr>
                <a:schemeClr val="lt1"/>
              </a:buClr>
              <a:buSzPct val="100000"/>
              <a:defRPr sz="4200">
                <a:solidFill>
                  <a:schemeClr val="lt1"/>
                </a:solidFill>
              </a:defRPr>
            </a:lvl2pPr>
            <a:lvl3pPr rtl="0">
              <a:spcBef>
                <a:spcPts val="0"/>
              </a:spcBef>
              <a:buClr>
                <a:schemeClr val="lt1"/>
              </a:buClr>
              <a:buSzPct val="100000"/>
              <a:defRPr sz="4200">
                <a:solidFill>
                  <a:schemeClr val="lt1"/>
                </a:solidFill>
              </a:defRPr>
            </a:lvl3pPr>
            <a:lvl4pPr rtl="0">
              <a:spcBef>
                <a:spcPts val="0"/>
              </a:spcBef>
              <a:buClr>
                <a:schemeClr val="lt1"/>
              </a:buClr>
              <a:buSzPct val="100000"/>
              <a:defRPr sz="4200">
                <a:solidFill>
                  <a:schemeClr val="lt1"/>
                </a:solidFill>
              </a:defRPr>
            </a:lvl4pPr>
            <a:lvl5pPr rtl="0">
              <a:spcBef>
                <a:spcPts val="0"/>
              </a:spcBef>
              <a:buClr>
                <a:schemeClr val="lt1"/>
              </a:buClr>
              <a:buSzPct val="100000"/>
              <a:defRPr sz="4200">
                <a:solidFill>
                  <a:schemeClr val="lt1"/>
                </a:solidFill>
              </a:defRPr>
            </a:lvl5pPr>
            <a:lvl6pPr rtl="0">
              <a:spcBef>
                <a:spcPts val="0"/>
              </a:spcBef>
              <a:buClr>
                <a:schemeClr val="lt1"/>
              </a:buClr>
              <a:buSzPct val="100000"/>
              <a:defRPr sz="4200">
                <a:solidFill>
                  <a:schemeClr val="lt1"/>
                </a:solidFill>
              </a:defRPr>
            </a:lvl6pPr>
            <a:lvl7pPr rtl="0">
              <a:spcBef>
                <a:spcPts val="0"/>
              </a:spcBef>
              <a:buClr>
                <a:schemeClr val="lt1"/>
              </a:buClr>
              <a:buSzPct val="100000"/>
              <a:defRPr sz="4200">
                <a:solidFill>
                  <a:schemeClr val="lt1"/>
                </a:solidFill>
              </a:defRPr>
            </a:lvl7pPr>
            <a:lvl8pPr rtl="0">
              <a:spcBef>
                <a:spcPts val="0"/>
              </a:spcBef>
              <a:buClr>
                <a:schemeClr val="lt1"/>
              </a:buClr>
              <a:buSzPct val="100000"/>
              <a:defRPr sz="4200">
                <a:solidFill>
                  <a:schemeClr val="lt1"/>
                </a:solidFill>
              </a:defRPr>
            </a:lvl8pPr>
            <a:lvl9pPr rtl="0">
              <a:spcBef>
                <a:spcPts val="0"/>
              </a:spcBef>
              <a:buClr>
                <a:schemeClr val="lt1"/>
              </a:buClr>
              <a:buSzPct val="100000"/>
              <a:defRPr sz="4200">
                <a:solidFill>
                  <a:schemeClr val="lt1"/>
                </a:solidFill>
              </a:defRPr>
            </a:lvl9pPr>
          </a:lstStyle>
          <a:p/>
        </p:txBody>
      </p:sp>
      <p:sp>
        <p:nvSpPr>
          <p:cNvPr id="360" name="Shape 360"/>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61" name="Shape 361"/>
        <p:cNvGrpSpPr/>
        <p:nvPr/>
      </p:nvGrpSpPr>
      <p:grpSpPr>
        <a:xfrm>
          <a:off x="0" y="0"/>
          <a:ext cx="0" cy="0"/>
          <a:chOff x="0" y="0"/>
          <a:chExt cx="0" cy="0"/>
        </a:xfrm>
      </p:grpSpPr>
      <p:grpSp>
        <p:nvGrpSpPr>
          <p:cNvPr id="362" name="Shape 362"/>
          <p:cNvGrpSpPr/>
          <p:nvPr/>
        </p:nvGrpSpPr>
        <p:grpSpPr>
          <a:xfrm>
            <a:off x="0" y="5204762"/>
            <a:ext cx="9144000" cy="1653191"/>
            <a:chOff x="0" y="3903669"/>
            <a:chExt cx="9144000" cy="1239924"/>
          </a:xfrm>
        </p:grpSpPr>
        <p:sp>
          <p:nvSpPr>
            <p:cNvPr id="363" name="Shape 363"/>
            <p:cNvSpPr/>
            <p:nvPr/>
          </p:nvSpPr>
          <p:spPr>
            <a:xfrm>
              <a:off x="8154895"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64" name="Shape 364"/>
            <p:cNvSpPr/>
            <p:nvPr/>
          </p:nvSpPr>
          <p:spPr>
            <a:xfrm flipH="1">
              <a:off x="6181162"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65" name="Shape 365"/>
            <p:cNvSpPr/>
            <p:nvPr/>
          </p:nvSpPr>
          <p:spPr>
            <a:xfrm>
              <a:off x="7170274" y="3903669"/>
              <a:ext cx="989099" cy="987899"/>
            </a:xfrm>
            <a:prstGeom prst="rect">
              <a:avLst/>
            </a:prstGeom>
            <a:solidFill>
              <a:schemeClr val="accent4"/>
            </a:solidFill>
            <a:ln>
              <a:noFill/>
            </a:ln>
          </p:spPr>
          <p:txBody>
            <a:bodyPr anchorCtr="0" anchor="ctr" bIns="91425" lIns="91425" rIns="91425" tIns="91425">
              <a:noAutofit/>
            </a:bodyPr>
            <a:lstStyle/>
            <a:p>
              <a:pPr>
                <a:spcBef>
                  <a:spcPts val="0"/>
                </a:spcBef>
                <a:buNone/>
              </a:pPr>
              <a:r>
                <a:t/>
              </a:r>
              <a:endParaRPr/>
            </a:p>
          </p:txBody>
        </p:sp>
        <p:sp>
          <p:nvSpPr>
            <p:cNvPr id="366" name="Shape 366"/>
            <p:cNvSpPr/>
            <p:nvPr/>
          </p:nvSpPr>
          <p:spPr>
            <a:xfrm rot="10800000">
              <a:off x="8154757" y="3903682"/>
              <a:ext cx="989099" cy="987899"/>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367" name="Shape 367"/>
            <p:cNvSpPr/>
            <p:nvPr/>
          </p:nvSpPr>
          <p:spPr>
            <a:xfrm>
              <a:off x="0" y="4891594"/>
              <a:ext cx="9144000" cy="2519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368" name="Shape 368"/>
          <p:cNvSpPr txBox="1"/>
          <p:nvPr>
            <p:ph type="title"/>
          </p:nvPr>
        </p:nvSpPr>
        <p:spPr>
          <a:xfrm>
            <a:off x="311700" y="546666"/>
            <a:ext cx="8520599" cy="8102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9" name="Shape 369"/>
          <p:cNvSpPr txBox="1"/>
          <p:nvPr>
            <p:ph idx="1" type="body"/>
          </p:nvPr>
        </p:nvSpPr>
        <p:spPr>
          <a:xfrm>
            <a:off x="311700" y="1639833"/>
            <a:ext cx="8520599" cy="44519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0" name="Shape 370"/>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71" name="Shape 371"/>
        <p:cNvGrpSpPr/>
        <p:nvPr/>
      </p:nvGrpSpPr>
      <p:grpSpPr>
        <a:xfrm>
          <a:off x="0" y="0"/>
          <a:ext cx="0" cy="0"/>
          <a:chOff x="0" y="0"/>
          <a:chExt cx="0" cy="0"/>
        </a:xfrm>
      </p:grpSpPr>
      <p:sp>
        <p:nvSpPr>
          <p:cNvPr id="372" name="Shape 372"/>
          <p:cNvSpPr txBox="1"/>
          <p:nvPr>
            <p:ph type="title"/>
          </p:nvPr>
        </p:nvSpPr>
        <p:spPr>
          <a:xfrm>
            <a:off x="311700" y="546666"/>
            <a:ext cx="8520599" cy="8102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3" name="Shape 373"/>
          <p:cNvSpPr txBox="1"/>
          <p:nvPr>
            <p:ph idx="1" type="body"/>
          </p:nvPr>
        </p:nvSpPr>
        <p:spPr>
          <a:xfrm>
            <a:off x="311700" y="1639966"/>
            <a:ext cx="3999899" cy="4451999"/>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74" name="Shape 374"/>
          <p:cNvSpPr txBox="1"/>
          <p:nvPr>
            <p:ph idx="2" type="body"/>
          </p:nvPr>
        </p:nvSpPr>
        <p:spPr>
          <a:xfrm>
            <a:off x="4832400" y="1639966"/>
            <a:ext cx="3999899" cy="4451999"/>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75" name="Shape 375"/>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76" name="Shape 376"/>
        <p:cNvGrpSpPr/>
        <p:nvPr/>
      </p:nvGrpSpPr>
      <p:grpSpPr>
        <a:xfrm>
          <a:off x="0" y="0"/>
          <a:ext cx="0" cy="0"/>
          <a:chOff x="0" y="0"/>
          <a:chExt cx="0" cy="0"/>
        </a:xfrm>
      </p:grpSpPr>
      <p:sp>
        <p:nvSpPr>
          <p:cNvPr id="377" name="Shape 377"/>
          <p:cNvSpPr txBox="1"/>
          <p:nvPr>
            <p:ph type="title"/>
          </p:nvPr>
        </p:nvSpPr>
        <p:spPr>
          <a:xfrm>
            <a:off x="311700" y="546666"/>
            <a:ext cx="8520599" cy="8102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8" name="Shape 378"/>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79" name="Shape 379"/>
        <p:cNvGrpSpPr/>
        <p:nvPr/>
      </p:nvGrpSpPr>
      <p:grpSpPr>
        <a:xfrm>
          <a:off x="0" y="0"/>
          <a:ext cx="0" cy="0"/>
          <a:chOff x="0" y="0"/>
          <a:chExt cx="0" cy="0"/>
        </a:xfrm>
      </p:grpSpPr>
      <p:sp>
        <p:nvSpPr>
          <p:cNvPr id="380" name="Shape 380"/>
          <p:cNvSpPr txBox="1"/>
          <p:nvPr>
            <p:ph type="title"/>
          </p:nvPr>
        </p:nvSpPr>
        <p:spPr>
          <a:xfrm>
            <a:off x="311700" y="740800"/>
            <a:ext cx="2807999" cy="1007700"/>
          </a:xfrm>
          <a:prstGeom prst="rect">
            <a:avLst/>
          </a:prstGeom>
        </p:spPr>
        <p:txBody>
          <a:bodyPr anchorCtr="0" anchor="b" bIns="91425" lIns="91425" rIns="91425" tIns="91425"/>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p:txBody>
      </p:sp>
      <p:sp>
        <p:nvSpPr>
          <p:cNvPr id="381" name="Shape 381"/>
          <p:cNvSpPr txBox="1"/>
          <p:nvPr>
            <p:ph idx="1" type="body"/>
          </p:nvPr>
        </p:nvSpPr>
        <p:spPr>
          <a:xfrm>
            <a:off x="311700" y="1954405"/>
            <a:ext cx="2807999" cy="4137599"/>
          </a:xfrm>
          <a:prstGeom prst="rect">
            <a:avLst/>
          </a:prstGeom>
        </p:spPr>
        <p:txBody>
          <a:bodyPr anchorCtr="0" anchor="t" bIns="91425" lIns="91425" rIns="91425" tIns="91425"/>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82" name="Shape 382"/>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83" name="Shape 383"/>
        <p:cNvGrpSpPr/>
        <p:nvPr/>
      </p:nvGrpSpPr>
      <p:grpSpPr>
        <a:xfrm>
          <a:off x="0" y="0"/>
          <a:ext cx="0" cy="0"/>
          <a:chOff x="0" y="0"/>
          <a:chExt cx="0" cy="0"/>
        </a:xfrm>
      </p:grpSpPr>
      <p:grpSp>
        <p:nvGrpSpPr>
          <p:cNvPr id="384" name="Shape 384"/>
          <p:cNvGrpSpPr/>
          <p:nvPr/>
        </p:nvGrpSpPr>
        <p:grpSpPr>
          <a:xfrm>
            <a:off x="6098378" y="6"/>
            <a:ext cx="3045625" cy="2707359"/>
            <a:chOff x="6098378" y="4"/>
            <a:chExt cx="3045625" cy="2030570"/>
          </a:xfrm>
        </p:grpSpPr>
        <p:sp>
          <p:nvSpPr>
            <p:cNvPr id="385" name="Shape 385"/>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386" name="Shape 386"/>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87" name="Shape 387"/>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388" name="Shape 388"/>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89" name="Shape 389"/>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grpSp>
      <p:sp>
        <p:nvSpPr>
          <p:cNvPr id="390" name="Shape 390"/>
          <p:cNvSpPr txBox="1"/>
          <p:nvPr>
            <p:ph type="title"/>
          </p:nvPr>
        </p:nvSpPr>
        <p:spPr>
          <a:xfrm>
            <a:off x="490250" y="701800"/>
            <a:ext cx="5618700" cy="5454299"/>
          </a:xfrm>
          <a:prstGeom prst="rect">
            <a:avLst/>
          </a:prstGeom>
        </p:spPr>
        <p:txBody>
          <a:bodyPr anchorCtr="0" anchor="ctr" bIns="91425" lIns="91425" rIns="91425" tIns="91425"/>
          <a:lstStyle>
            <a:lvl1pPr rtl="0">
              <a:spcBef>
                <a:spcPts val="0"/>
              </a:spcBef>
              <a:buClr>
                <a:schemeClr val="lt1"/>
              </a:buClr>
              <a:buSzPct val="100000"/>
              <a:defRPr sz="4800">
                <a:solidFill>
                  <a:schemeClr val="lt1"/>
                </a:solidFill>
              </a:defRPr>
            </a:lvl1pPr>
            <a:lvl2pPr rtl="0">
              <a:spcBef>
                <a:spcPts val="0"/>
              </a:spcBef>
              <a:buClr>
                <a:schemeClr val="lt1"/>
              </a:buClr>
              <a:buSzPct val="100000"/>
              <a:defRPr sz="4800">
                <a:solidFill>
                  <a:schemeClr val="lt1"/>
                </a:solidFill>
              </a:defRPr>
            </a:lvl2pPr>
            <a:lvl3pPr rtl="0">
              <a:spcBef>
                <a:spcPts val="0"/>
              </a:spcBef>
              <a:buClr>
                <a:schemeClr val="lt1"/>
              </a:buClr>
              <a:buSzPct val="100000"/>
              <a:defRPr sz="4800">
                <a:solidFill>
                  <a:schemeClr val="lt1"/>
                </a:solidFill>
              </a:defRPr>
            </a:lvl3pPr>
            <a:lvl4pPr rtl="0">
              <a:spcBef>
                <a:spcPts val="0"/>
              </a:spcBef>
              <a:buClr>
                <a:schemeClr val="lt1"/>
              </a:buClr>
              <a:buSzPct val="100000"/>
              <a:defRPr sz="4800">
                <a:solidFill>
                  <a:schemeClr val="lt1"/>
                </a:solidFill>
              </a:defRPr>
            </a:lvl4pPr>
            <a:lvl5pPr rtl="0">
              <a:spcBef>
                <a:spcPts val="0"/>
              </a:spcBef>
              <a:buClr>
                <a:schemeClr val="lt1"/>
              </a:buClr>
              <a:buSzPct val="100000"/>
              <a:defRPr sz="4800">
                <a:solidFill>
                  <a:schemeClr val="lt1"/>
                </a:solidFill>
              </a:defRPr>
            </a:lvl5pPr>
            <a:lvl6pPr rtl="0">
              <a:spcBef>
                <a:spcPts val="0"/>
              </a:spcBef>
              <a:buClr>
                <a:schemeClr val="lt1"/>
              </a:buClr>
              <a:buSzPct val="100000"/>
              <a:defRPr sz="4800">
                <a:solidFill>
                  <a:schemeClr val="lt1"/>
                </a:solidFill>
              </a:defRPr>
            </a:lvl6pPr>
            <a:lvl7pPr rtl="0">
              <a:spcBef>
                <a:spcPts val="0"/>
              </a:spcBef>
              <a:buClr>
                <a:schemeClr val="lt1"/>
              </a:buClr>
              <a:buSzPct val="100000"/>
              <a:defRPr sz="4800">
                <a:solidFill>
                  <a:schemeClr val="lt1"/>
                </a:solidFill>
              </a:defRPr>
            </a:lvl7pPr>
            <a:lvl8pPr rtl="0">
              <a:spcBef>
                <a:spcPts val="0"/>
              </a:spcBef>
              <a:buClr>
                <a:schemeClr val="lt1"/>
              </a:buClr>
              <a:buSzPct val="100000"/>
              <a:defRPr sz="4800">
                <a:solidFill>
                  <a:schemeClr val="lt1"/>
                </a:solidFill>
              </a:defRPr>
            </a:lvl8pPr>
            <a:lvl9pPr rtl="0">
              <a:spcBef>
                <a:spcPts val="0"/>
              </a:spcBef>
              <a:buClr>
                <a:schemeClr val="lt1"/>
              </a:buClr>
              <a:buSzPct val="100000"/>
              <a:defRPr sz="4800">
                <a:solidFill>
                  <a:schemeClr val="lt1"/>
                </a:solidFill>
              </a:defRPr>
            </a:lvl9pPr>
          </a:lstStyle>
          <a:p/>
        </p:txBody>
      </p:sp>
      <p:sp>
        <p:nvSpPr>
          <p:cNvPr id="391" name="Shape 391"/>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2" name="Shape 392"/>
        <p:cNvGrpSpPr/>
        <p:nvPr/>
      </p:nvGrpSpPr>
      <p:grpSpPr>
        <a:xfrm>
          <a:off x="0" y="0"/>
          <a:ext cx="0" cy="0"/>
          <a:chOff x="0" y="0"/>
          <a:chExt cx="0" cy="0"/>
        </a:xfrm>
      </p:grpSpPr>
      <p:sp>
        <p:nvSpPr>
          <p:cNvPr id="393" name="Shape 393"/>
          <p:cNvSpPr/>
          <p:nvPr/>
        </p:nvSpPr>
        <p:spPr>
          <a:xfrm>
            <a:off x="4572000" y="-233"/>
            <a:ext cx="4572000" cy="68580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4" name="Shape 394"/>
          <p:cNvCxnSpPr/>
          <p:nvPr/>
        </p:nvCxnSpPr>
        <p:spPr>
          <a:xfrm>
            <a:off x="5029675" y="5994000"/>
            <a:ext cx="468300" cy="0"/>
          </a:xfrm>
          <a:prstGeom prst="straightConnector1">
            <a:avLst/>
          </a:prstGeom>
          <a:noFill/>
          <a:ln cap="flat" cmpd="sng" w="19050">
            <a:solidFill>
              <a:schemeClr val="lt1"/>
            </a:solidFill>
            <a:prstDash val="solid"/>
            <a:round/>
            <a:headEnd len="med" w="med" type="none"/>
            <a:tailEnd len="med" w="med" type="none"/>
          </a:ln>
        </p:spPr>
      </p:cxnSp>
      <p:sp>
        <p:nvSpPr>
          <p:cNvPr id="395" name="Shape 395"/>
          <p:cNvSpPr txBox="1"/>
          <p:nvPr>
            <p:ph type="title"/>
          </p:nvPr>
        </p:nvSpPr>
        <p:spPr>
          <a:xfrm>
            <a:off x="265500" y="1534800"/>
            <a:ext cx="4045199" cy="2085899"/>
          </a:xfrm>
          <a:prstGeom prst="rect">
            <a:avLst/>
          </a:prstGeom>
        </p:spPr>
        <p:txBody>
          <a:bodyPr anchorCtr="0" anchor="b" bIns="91425" lIns="91425" rIns="91425" tIns="91425"/>
          <a:lstStyle>
            <a:lvl1pPr rtl="0" algn="ctr">
              <a:spcBef>
                <a:spcPts val="0"/>
              </a:spcBef>
              <a:buSzPct val="100000"/>
              <a:defRPr sz="4200"/>
            </a:lvl1pPr>
            <a:lvl2pPr rtl="0" algn="ctr">
              <a:spcBef>
                <a:spcPts val="0"/>
              </a:spcBef>
              <a:buSzPct val="100000"/>
              <a:defRPr sz="4200"/>
            </a:lvl2pPr>
            <a:lvl3pPr rtl="0" algn="ctr">
              <a:spcBef>
                <a:spcPts val="0"/>
              </a:spcBef>
              <a:buSzPct val="100000"/>
              <a:defRPr sz="4200"/>
            </a:lvl3pPr>
            <a:lvl4pPr rtl="0" algn="ctr">
              <a:spcBef>
                <a:spcPts val="0"/>
              </a:spcBef>
              <a:buSzPct val="100000"/>
              <a:defRPr sz="4200"/>
            </a:lvl4pPr>
            <a:lvl5pPr rtl="0" algn="ctr">
              <a:spcBef>
                <a:spcPts val="0"/>
              </a:spcBef>
              <a:buSzPct val="100000"/>
              <a:defRPr sz="4200"/>
            </a:lvl5pPr>
            <a:lvl6pPr rtl="0" algn="ctr">
              <a:spcBef>
                <a:spcPts val="0"/>
              </a:spcBef>
              <a:buSzPct val="100000"/>
              <a:defRPr sz="4200"/>
            </a:lvl6pPr>
            <a:lvl7pPr rtl="0" algn="ctr">
              <a:spcBef>
                <a:spcPts val="0"/>
              </a:spcBef>
              <a:buSzPct val="100000"/>
              <a:defRPr sz="4200"/>
            </a:lvl7pPr>
            <a:lvl8pPr rtl="0" algn="ctr">
              <a:spcBef>
                <a:spcPts val="0"/>
              </a:spcBef>
              <a:buSzPct val="100000"/>
              <a:defRPr sz="4200"/>
            </a:lvl8pPr>
            <a:lvl9pPr rtl="0" algn="ctr">
              <a:spcBef>
                <a:spcPts val="0"/>
              </a:spcBef>
              <a:buSzPct val="100000"/>
              <a:defRPr sz="4200"/>
            </a:lvl9pPr>
          </a:lstStyle>
          <a:p/>
        </p:txBody>
      </p:sp>
      <p:sp>
        <p:nvSpPr>
          <p:cNvPr id="396" name="Shape 396"/>
          <p:cNvSpPr txBox="1"/>
          <p:nvPr>
            <p:ph idx="1" type="subTitle"/>
          </p:nvPr>
        </p:nvSpPr>
        <p:spPr>
          <a:xfrm>
            <a:off x="265500" y="3692001"/>
            <a:ext cx="4045199" cy="16923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100"/>
            </a:lvl1pPr>
            <a:lvl2pPr rtl="0" algn="ctr">
              <a:lnSpc>
                <a:spcPct val="100000"/>
              </a:lnSpc>
              <a:spcBef>
                <a:spcPts val="0"/>
              </a:spcBef>
              <a:spcAft>
                <a:spcPts val="0"/>
              </a:spcAft>
              <a:buSzPct val="100000"/>
              <a:buNone/>
              <a:defRPr sz="2100"/>
            </a:lvl2pPr>
            <a:lvl3pPr rtl="0" algn="ctr">
              <a:lnSpc>
                <a:spcPct val="100000"/>
              </a:lnSpc>
              <a:spcBef>
                <a:spcPts val="0"/>
              </a:spcBef>
              <a:spcAft>
                <a:spcPts val="0"/>
              </a:spcAft>
              <a:buSzPct val="100000"/>
              <a:buNone/>
              <a:defRPr sz="2100"/>
            </a:lvl3pPr>
            <a:lvl4pPr rtl="0" algn="ctr">
              <a:lnSpc>
                <a:spcPct val="100000"/>
              </a:lnSpc>
              <a:spcBef>
                <a:spcPts val="0"/>
              </a:spcBef>
              <a:spcAft>
                <a:spcPts val="0"/>
              </a:spcAft>
              <a:buSzPct val="100000"/>
              <a:buNone/>
              <a:defRPr sz="2100"/>
            </a:lvl4pPr>
            <a:lvl5pPr rtl="0" algn="ctr">
              <a:lnSpc>
                <a:spcPct val="100000"/>
              </a:lnSpc>
              <a:spcBef>
                <a:spcPts val="0"/>
              </a:spcBef>
              <a:spcAft>
                <a:spcPts val="0"/>
              </a:spcAft>
              <a:buSzPct val="100000"/>
              <a:buNone/>
              <a:defRPr sz="2100"/>
            </a:lvl5pPr>
            <a:lvl6pPr rtl="0" algn="ctr">
              <a:lnSpc>
                <a:spcPct val="100000"/>
              </a:lnSpc>
              <a:spcBef>
                <a:spcPts val="0"/>
              </a:spcBef>
              <a:spcAft>
                <a:spcPts val="0"/>
              </a:spcAft>
              <a:buSzPct val="100000"/>
              <a:buNone/>
              <a:defRPr sz="2100"/>
            </a:lvl6pPr>
            <a:lvl7pPr rtl="0" algn="ctr">
              <a:lnSpc>
                <a:spcPct val="100000"/>
              </a:lnSpc>
              <a:spcBef>
                <a:spcPts val="0"/>
              </a:spcBef>
              <a:spcAft>
                <a:spcPts val="0"/>
              </a:spcAft>
              <a:buSzPct val="100000"/>
              <a:buNone/>
              <a:defRPr sz="2100"/>
            </a:lvl7pPr>
            <a:lvl8pPr rtl="0" algn="ctr">
              <a:lnSpc>
                <a:spcPct val="100000"/>
              </a:lnSpc>
              <a:spcBef>
                <a:spcPts val="0"/>
              </a:spcBef>
              <a:spcAft>
                <a:spcPts val="0"/>
              </a:spcAft>
              <a:buSzPct val="100000"/>
              <a:buNone/>
              <a:defRPr sz="2100"/>
            </a:lvl8pPr>
            <a:lvl9pPr rtl="0" algn="ctr">
              <a:lnSpc>
                <a:spcPct val="100000"/>
              </a:lnSpc>
              <a:spcBef>
                <a:spcPts val="0"/>
              </a:spcBef>
              <a:spcAft>
                <a:spcPts val="0"/>
              </a:spcAft>
              <a:buSzPct val="100000"/>
              <a:buNone/>
              <a:defRPr sz="2100"/>
            </a:lvl9pPr>
          </a:lstStyle>
          <a:p/>
        </p:txBody>
      </p:sp>
      <p:sp>
        <p:nvSpPr>
          <p:cNvPr id="397" name="Shape 397"/>
          <p:cNvSpPr txBox="1"/>
          <p:nvPr>
            <p:ph idx="2" type="body"/>
          </p:nvPr>
        </p:nvSpPr>
        <p:spPr>
          <a:xfrm>
            <a:off x="4939500" y="965600"/>
            <a:ext cx="3837000" cy="4926900"/>
          </a:xfrm>
          <a:prstGeom prst="rect">
            <a:avLst/>
          </a:prstGeom>
        </p:spPr>
        <p:txBody>
          <a:bodyPr anchorCtr="0" anchor="ctr" bIns="91425" lIns="91425" rIns="91425" tIns="91425"/>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p:txBody>
      </p:sp>
      <p:sp>
        <p:nvSpPr>
          <p:cNvPr id="398" name="Shape 398"/>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1pPr>
            <a:lvl2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2pPr>
            <a:lvl3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3pPr>
            <a:lvl4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4pPr>
            <a:lvl5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5pPr>
            <a:lvl6pPr indent="0" marL="457200" marR="0" rtl="0" algn="ctr">
              <a:spcBef>
                <a:spcPts val="0"/>
              </a:spcBef>
              <a:spcAft>
                <a:spcPts val="0"/>
              </a:spcAft>
              <a:defRPr b="0" baseline="0" i="0" sz="4400" u="none" cap="none" strike="noStrike">
                <a:solidFill>
                  <a:schemeClr val="dk1"/>
                </a:solidFill>
                <a:latin typeface="Calibri"/>
                <a:ea typeface="Calibri"/>
                <a:cs typeface="Calibri"/>
                <a:sym typeface="Calibri"/>
              </a:defRPr>
            </a:lvl6pPr>
            <a:lvl7pPr indent="0" marL="914400" marR="0" rtl="0" algn="ctr">
              <a:spcBef>
                <a:spcPts val="0"/>
              </a:spcBef>
              <a:spcAft>
                <a:spcPts val="0"/>
              </a:spcAft>
              <a:defRPr b="0" baseline="0" i="0" sz="4400" u="none" cap="none" strike="noStrike">
                <a:solidFill>
                  <a:schemeClr val="dk1"/>
                </a:solidFill>
                <a:latin typeface="Calibri"/>
                <a:ea typeface="Calibri"/>
                <a:cs typeface="Calibri"/>
                <a:sym typeface="Calibri"/>
              </a:defRPr>
            </a:lvl7pPr>
            <a:lvl8pPr indent="0" marL="1371600" marR="0" rtl="0" algn="ctr">
              <a:spcBef>
                <a:spcPts val="0"/>
              </a:spcBef>
              <a:spcAft>
                <a:spcPts val="0"/>
              </a:spcAft>
              <a:defRPr b="0" baseline="0" i="0" sz="4400" u="none" cap="none" strike="noStrike">
                <a:solidFill>
                  <a:schemeClr val="dk1"/>
                </a:solidFill>
                <a:latin typeface="Calibri"/>
                <a:ea typeface="Calibri"/>
                <a:cs typeface="Calibri"/>
                <a:sym typeface="Calibri"/>
              </a:defRPr>
            </a:lvl8pPr>
            <a:lvl9pPr indent="0" marL="1828800" marR="0" rtl="0" algn="ctr">
              <a:spcBef>
                <a:spcPts val="0"/>
              </a:spcBef>
              <a:spcAft>
                <a:spcPts val="0"/>
              </a:spcAft>
              <a:defRPr b="0" baseline="0" i="0" sz="4400" u="none" cap="none" strike="noStrike">
                <a:solidFill>
                  <a:schemeClr val="dk1"/>
                </a:solidFill>
                <a:latin typeface="Calibri"/>
                <a:ea typeface="Calibri"/>
                <a:cs typeface="Calibri"/>
                <a:sym typeface="Calibri"/>
              </a:defRPr>
            </a:lvl9pPr>
          </a:lstStyle>
          <a:p/>
        </p:txBody>
      </p:sp>
      <p:sp>
        <p:nvSpPr>
          <p:cNvPr id="18" name="Shape 1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Arial"/>
              <a:buNone/>
              <a:defRPr b="0" baseline="0" i="0" sz="3200" u="none" cap="none" strike="noStrike">
                <a:solidFill>
                  <a:srgbClr val="888888"/>
                </a:solidFill>
                <a:latin typeface="Calibri"/>
                <a:ea typeface="Calibri"/>
                <a:cs typeface="Calibri"/>
                <a:sym typeface="Calibri"/>
              </a:defRPr>
            </a:lvl1pPr>
            <a:lvl2pPr indent="0" marL="457200" marR="0" rtl="0" algn="ctr">
              <a:spcBef>
                <a:spcPts val="560"/>
              </a:spcBef>
              <a:spcAft>
                <a:spcPts val="0"/>
              </a:spcAft>
              <a:buClr>
                <a:srgbClr val="888888"/>
              </a:buClr>
              <a:buFont typeface="Arial"/>
              <a:buNone/>
              <a:defRPr b="0" baseline="0" i="0" sz="2800" u="none" cap="none" strike="noStrike">
                <a:solidFill>
                  <a:srgbClr val="888888"/>
                </a:solidFill>
                <a:latin typeface="Calibri"/>
                <a:ea typeface="Calibri"/>
                <a:cs typeface="Calibri"/>
                <a:sym typeface="Calibri"/>
              </a:defRPr>
            </a:lvl2pPr>
            <a:lvl3pPr indent="0" marL="914400" marR="0" rtl="0" algn="ctr">
              <a:spcBef>
                <a:spcPts val="480"/>
              </a:spcBef>
              <a:spcAft>
                <a:spcPts val="0"/>
              </a:spcAft>
              <a:buClr>
                <a:srgbClr val="888888"/>
              </a:buClr>
              <a:buFont typeface="Arial"/>
              <a:buNone/>
              <a:defRPr b="0" baseline="0" i="0" sz="2400" u="none" cap="none" strike="noStrike">
                <a:solidFill>
                  <a:srgbClr val="888888"/>
                </a:solidFill>
                <a:latin typeface="Calibri"/>
                <a:ea typeface="Calibri"/>
                <a:cs typeface="Calibri"/>
                <a:sym typeface="Calibri"/>
              </a:defRPr>
            </a:lvl3pPr>
            <a:lvl4pPr indent="0" marL="1371600" marR="0" rtl="0" algn="ctr">
              <a:spcBef>
                <a:spcPts val="400"/>
              </a:spcBef>
              <a:spcAft>
                <a:spcPts val="0"/>
              </a:spcAft>
              <a:buClr>
                <a:srgbClr val="888888"/>
              </a:buClr>
              <a:buFont typeface="Arial"/>
              <a:buNone/>
              <a:defRPr b="0" baseline="0" i="0" sz="2000" u="none" cap="none" strike="noStrike">
                <a:solidFill>
                  <a:srgbClr val="888888"/>
                </a:solidFill>
                <a:latin typeface="Calibri"/>
                <a:ea typeface="Calibri"/>
                <a:cs typeface="Calibri"/>
                <a:sym typeface="Calibri"/>
              </a:defRPr>
            </a:lvl4pPr>
            <a:lvl5pPr indent="0" marL="1828800" marR="0" rtl="0" algn="ctr">
              <a:spcBef>
                <a:spcPts val="400"/>
              </a:spcBef>
              <a:spcAft>
                <a:spcPts val="0"/>
              </a:spcAft>
              <a:buClr>
                <a:srgbClr val="888888"/>
              </a:buClr>
              <a:buFont typeface="Arial"/>
              <a:buNone/>
              <a:defRPr b="0" baseline="0" i="0" sz="2000" u="none" cap="none" strike="noStrike">
                <a:solidFill>
                  <a:srgbClr val="888888"/>
                </a:solidFill>
                <a:latin typeface="Calibri"/>
                <a:ea typeface="Calibri"/>
                <a:cs typeface="Calibri"/>
                <a:sym typeface="Calibri"/>
              </a:defRPr>
            </a:lvl5pPr>
            <a:lvl6pPr indent="0" marL="22860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6pPr>
            <a:lvl7pPr indent="0" marL="27432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7pPr>
            <a:lvl8pPr indent="0" marL="32004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8pPr>
            <a:lvl9pPr indent="0" marL="36576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9pPr>
          </a:lstStyle>
          <a:p/>
        </p:txBody>
      </p:sp>
      <p:sp>
        <p:nvSpPr>
          <p:cNvPr id="19" name="Shape 1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20" name="Shape 2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21" name="Shape 2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99" name="Shape 399"/>
        <p:cNvGrpSpPr/>
        <p:nvPr/>
      </p:nvGrpSpPr>
      <p:grpSpPr>
        <a:xfrm>
          <a:off x="0" y="0"/>
          <a:ext cx="0" cy="0"/>
          <a:chOff x="0" y="0"/>
          <a:chExt cx="0" cy="0"/>
        </a:xfrm>
      </p:grpSpPr>
      <p:sp>
        <p:nvSpPr>
          <p:cNvPr id="400" name="Shape 400"/>
          <p:cNvSpPr txBox="1"/>
          <p:nvPr>
            <p:ph idx="1" type="body"/>
          </p:nvPr>
        </p:nvSpPr>
        <p:spPr>
          <a:xfrm>
            <a:off x="319500" y="5640766"/>
            <a:ext cx="5998800" cy="798299"/>
          </a:xfrm>
          <a:prstGeom prst="rect">
            <a:avLst/>
          </a:prstGeom>
        </p:spPr>
        <p:txBody>
          <a:bodyPr anchorCtr="0" anchor="ctr" bIns="91425" lIns="91425" rIns="91425" tIns="91425"/>
          <a:lstStyle>
            <a:lvl1pPr rtl="0">
              <a:lnSpc>
                <a:spcPct val="100000"/>
              </a:lnSpc>
              <a:spcBef>
                <a:spcPts val="0"/>
              </a:spcBef>
              <a:spcAft>
                <a:spcPts val="0"/>
              </a:spcAft>
              <a:buNone/>
              <a:defRPr/>
            </a:lvl1pPr>
          </a:lstStyle>
          <a:p/>
        </p:txBody>
      </p:sp>
      <p:sp>
        <p:nvSpPr>
          <p:cNvPr id="401" name="Shape 401"/>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402" name="Shape 402"/>
        <p:cNvGrpSpPr/>
        <p:nvPr/>
      </p:nvGrpSpPr>
      <p:grpSpPr>
        <a:xfrm>
          <a:off x="0" y="0"/>
          <a:ext cx="0" cy="0"/>
          <a:chOff x="0" y="0"/>
          <a:chExt cx="0" cy="0"/>
        </a:xfrm>
      </p:grpSpPr>
      <p:grpSp>
        <p:nvGrpSpPr>
          <p:cNvPr id="403" name="Shape 403"/>
          <p:cNvGrpSpPr/>
          <p:nvPr/>
        </p:nvGrpSpPr>
        <p:grpSpPr>
          <a:xfrm>
            <a:off x="6098378" y="6"/>
            <a:ext cx="3045625" cy="2707359"/>
            <a:chOff x="6098378" y="4"/>
            <a:chExt cx="3045625" cy="2030570"/>
          </a:xfrm>
        </p:grpSpPr>
        <p:sp>
          <p:nvSpPr>
            <p:cNvPr id="404" name="Shape 404"/>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05" name="Shape 405"/>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406" name="Shape 406"/>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407" name="Shape 407"/>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08" name="Shape 408"/>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409" name="Shape 409"/>
          <p:cNvSpPr txBox="1"/>
          <p:nvPr>
            <p:ph type="title"/>
          </p:nvPr>
        </p:nvSpPr>
        <p:spPr>
          <a:xfrm>
            <a:off x="311700" y="1674733"/>
            <a:ext cx="8520599" cy="2707499"/>
          </a:xfrm>
          <a:prstGeom prst="rect">
            <a:avLst/>
          </a:prstGeom>
        </p:spPr>
        <p:txBody>
          <a:bodyPr anchorCtr="0" anchor="b" bIns="91425" lIns="91425" rIns="91425" tIns="91425"/>
          <a:lstStyle>
            <a:lvl1pPr rtl="0" algn="ctr">
              <a:spcBef>
                <a:spcPts val="0"/>
              </a:spcBef>
              <a:buClr>
                <a:schemeClr val="lt1"/>
              </a:buClr>
              <a:buSzPct val="100000"/>
              <a:defRPr sz="12000">
                <a:solidFill>
                  <a:schemeClr val="lt1"/>
                </a:solidFill>
              </a:defRPr>
            </a:lvl1pPr>
            <a:lvl2pPr rtl="0" algn="ctr">
              <a:spcBef>
                <a:spcPts val="0"/>
              </a:spcBef>
              <a:buClr>
                <a:schemeClr val="lt1"/>
              </a:buClr>
              <a:buSzPct val="100000"/>
              <a:defRPr sz="12000">
                <a:solidFill>
                  <a:schemeClr val="lt1"/>
                </a:solidFill>
              </a:defRPr>
            </a:lvl2pPr>
            <a:lvl3pPr rtl="0" algn="ctr">
              <a:spcBef>
                <a:spcPts val="0"/>
              </a:spcBef>
              <a:buClr>
                <a:schemeClr val="lt1"/>
              </a:buClr>
              <a:buSzPct val="100000"/>
              <a:defRPr sz="12000">
                <a:solidFill>
                  <a:schemeClr val="lt1"/>
                </a:solidFill>
              </a:defRPr>
            </a:lvl3pPr>
            <a:lvl4pPr rtl="0" algn="ctr">
              <a:spcBef>
                <a:spcPts val="0"/>
              </a:spcBef>
              <a:buClr>
                <a:schemeClr val="lt1"/>
              </a:buClr>
              <a:buSzPct val="100000"/>
              <a:defRPr sz="12000">
                <a:solidFill>
                  <a:schemeClr val="lt1"/>
                </a:solidFill>
              </a:defRPr>
            </a:lvl4pPr>
            <a:lvl5pPr rtl="0" algn="ctr">
              <a:spcBef>
                <a:spcPts val="0"/>
              </a:spcBef>
              <a:buClr>
                <a:schemeClr val="lt1"/>
              </a:buClr>
              <a:buSzPct val="100000"/>
              <a:defRPr sz="12000">
                <a:solidFill>
                  <a:schemeClr val="lt1"/>
                </a:solidFill>
              </a:defRPr>
            </a:lvl5pPr>
            <a:lvl6pPr rtl="0" algn="ctr">
              <a:spcBef>
                <a:spcPts val="0"/>
              </a:spcBef>
              <a:buClr>
                <a:schemeClr val="lt1"/>
              </a:buClr>
              <a:buSzPct val="100000"/>
              <a:defRPr sz="12000">
                <a:solidFill>
                  <a:schemeClr val="lt1"/>
                </a:solidFill>
              </a:defRPr>
            </a:lvl6pPr>
            <a:lvl7pPr rtl="0" algn="ctr">
              <a:spcBef>
                <a:spcPts val="0"/>
              </a:spcBef>
              <a:buClr>
                <a:schemeClr val="lt1"/>
              </a:buClr>
              <a:buSzPct val="100000"/>
              <a:defRPr sz="12000">
                <a:solidFill>
                  <a:schemeClr val="lt1"/>
                </a:solidFill>
              </a:defRPr>
            </a:lvl7pPr>
            <a:lvl8pPr rtl="0" algn="ctr">
              <a:spcBef>
                <a:spcPts val="0"/>
              </a:spcBef>
              <a:buClr>
                <a:schemeClr val="lt1"/>
              </a:buClr>
              <a:buSzPct val="100000"/>
              <a:defRPr sz="12000">
                <a:solidFill>
                  <a:schemeClr val="lt1"/>
                </a:solidFill>
              </a:defRPr>
            </a:lvl8pPr>
            <a:lvl9pPr rtl="0" algn="ctr">
              <a:spcBef>
                <a:spcPts val="0"/>
              </a:spcBef>
              <a:buClr>
                <a:schemeClr val="lt1"/>
              </a:buClr>
              <a:buSzPct val="100000"/>
              <a:defRPr sz="12000">
                <a:solidFill>
                  <a:schemeClr val="lt1"/>
                </a:solidFill>
              </a:defRPr>
            </a:lvl9pPr>
          </a:lstStyle>
          <a:p/>
        </p:txBody>
      </p:sp>
      <p:sp>
        <p:nvSpPr>
          <p:cNvPr id="410" name="Shape 410"/>
          <p:cNvSpPr txBox="1"/>
          <p:nvPr>
            <p:ph idx="1" type="body"/>
          </p:nvPr>
        </p:nvSpPr>
        <p:spPr>
          <a:xfrm>
            <a:off x="311700" y="4492300"/>
            <a:ext cx="8520599" cy="1709100"/>
          </a:xfrm>
          <a:prstGeom prst="rect">
            <a:avLst/>
          </a:prstGeom>
        </p:spPr>
        <p:txBody>
          <a:bodyPr anchorCtr="0" anchor="t" bIns="91425" lIns="91425" rIns="91425" tIns="91425"/>
          <a:lstStyle>
            <a:lvl1pPr rtl="0" algn="ctr">
              <a:spcBef>
                <a:spcPts val="0"/>
              </a:spcBef>
              <a:buClr>
                <a:schemeClr val="lt1"/>
              </a:buClr>
              <a:defRPr>
                <a:solidFill>
                  <a:schemeClr val="lt1"/>
                </a:solidFill>
              </a:defRPr>
            </a:lvl1pPr>
            <a:lvl2pPr rtl="0" algn="ctr">
              <a:spcBef>
                <a:spcPts val="0"/>
              </a:spcBef>
              <a:buClr>
                <a:schemeClr val="lt1"/>
              </a:buClr>
              <a:defRPr>
                <a:solidFill>
                  <a:schemeClr val="lt1"/>
                </a:solidFill>
              </a:defRPr>
            </a:lvl2pPr>
            <a:lvl3pPr rtl="0" algn="ctr">
              <a:spcBef>
                <a:spcPts val="0"/>
              </a:spcBef>
              <a:buClr>
                <a:schemeClr val="lt1"/>
              </a:buClr>
              <a:defRPr>
                <a:solidFill>
                  <a:schemeClr val="lt1"/>
                </a:solidFill>
              </a:defRPr>
            </a:lvl3pPr>
            <a:lvl4pPr rtl="0" algn="ctr">
              <a:spcBef>
                <a:spcPts val="0"/>
              </a:spcBef>
              <a:buClr>
                <a:schemeClr val="lt1"/>
              </a:buClr>
              <a:defRPr>
                <a:solidFill>
                  <a:schemeClr val="lt1"/>
                </a:solidFill>
              </a:defRPr>
            </a:lvl4pPr>
            <a:lvl5pPr rtl="0" algn="ctr">
              <a:spcBef>
                <a:spcPts val="0"/>
              </a:spcBef>
              <a:buClr>
                <a:schemeClr val="lt1"/>
              </a:buClr>
              <a:defRPr>
                <a:solidFill>
                  <a:schemeClr val="lt1"/>
                </a:solidFill>
              </a:defRPr>
            </a:lvl5pPr>
            <a:lvl6pPr rtl="0" algn="ctr">
              <a:spcBef>
                <a:spcPts val="0"/>
              </a:spcBef>
              <a:buClr>
                <a:schemeClr val="lt1"/>
              </a:buClr>
              <a:defRPr>
                <a:solidFill>
                  <a:schemeClr val="lt1"/>
                </a:solidFill>
              </a:defRPr>
            </a:lvl6pPr>
            <a:lvl7pPr rtl="0" algn="ctr">
              <a:spcBef>
                <a:spcPts val="0"/>
              </a:spcBef>
              <a:buClr>
                <a:schemeClr val="lt1"/>
              </a:buClr>
              <a:defRPr>
                <a:solidFill>
                  <a:schemeClr val="lt1"/>
                </a:solidFill>
              </a:defRPr>
            </a:lvl7pPr>
            <a:lvl8pPr rtl="0" algn="ctr">
              <a:spcBef>
                <a:spcPts val="0"/>
              </a:spcBef>
              <a:buClr>
                <a:schemeClr val="lt1"/>
              </a:buClr>
              <a:defRPr>
                <a:solidFill>
                  <a:schemeClr val="lt1"/>
                </a:solidFill>
              </a:defRPr>
            </a:lvl8pPr>
            <a:lvl9pPr rtl="0" algn="ctr">
              <a:spcBef>
                <a:spcPts val="0"/>
              </a:spcBef>
              <a:buClr>
                <a:schemeClr val="lt1"/>
              </a:buClr>
              <a:defRPr>
                <a:solidFill>
                  <a:schemeClr val="lt1"/>
                </a:solidFill>
              </a:defRPr>
            </a:lvl9pPr>
          </a:lstStyle>
          <a:p/>
        </p:txBody>
      </p:sp>
      <p:sp>
        <p:nvSpPr>
          <p:cNvPr id="411" name="Shape 411"/>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12" name="Shape 412"/>
        <p:cNvGrpSpPr/>
        <p:nvPr/>
      </p:nvGrpSpPr>
      <p:grpSpPr>
        <a:xfrm>
          <a:off x="0" y="0"/>
          <a:ext cx="0" cy="0"/>
          <a:chOff x="0" y="0"/>
          <a:chExt cx="0" cy="0"/>
        </a:xfrm>
      </p:grpSpPr>
      <p:sp>
        <p:nvSpPr>
          <p:cNvPr id="413" name="Shape 413"/>
          <p:cNvSpPr txBox="1"/>
          <p:nvPr>
            <p:ph idx="12" type="sldNum"/>
          </p:nvPr>
        </p:nvSpPr>
        <p:spPr>
          <a:xfrm>
            <a:off x="8460431" y="6201587"/>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49" name="Shape 449"/>
        <p:cNvGrpSpPr/>
        <p:nvPr/>
      </p:nvGrpSpPr>
      <p:grpSpPr>
        <a:xfrm>
          <a:off x="0" y="0"/>
          <a:ext cx="0" cy="0"/>
          <a:chOff x="0" y="0"/>
          <a:chExt cx="0" cy="0"/>
        </a:xfrm>
      </p:grpSpPr>
      <p:sp>
        <p:nvSpPr>
          <p:cNvPr id="450" name="Shape 450"/>
          <p:cNvSpPr/>
          <p:nvPr/>
        </p:nvSpPr>
        <p:spPr>
          <a:xfrm>
            <a:off x="-1" y="4664146"/>
            <a:ext cx="9151200" cy="0"/>
          </a:xfrm>
          <a:prstGeom prst="rtTriangle">
            <a:avLst/>
          </a:prstGeom>
          <a:gradFill>
            <a:gsLst>
              <a:gs pos="0">
                <a:srgbClr val="007491"/>
              </a:gs>
              <a:gs pos="55000">
                <a:srgbClr val="47BBE0"/>
              </a:gs>
              <a:gs pos="100000">
                <a:srgbClr val="007491"/>
              </a:gs>
            </a:gsLst>
            <a:lin ang="3000122" scaled="0"/>
          </a:gra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451" name="Shape 451"/>
          <p:cNvSpPr txBox="1"/>
          <p:nvPr>
            <p:ph type="ctrTitle"/>
          </p:nvPr>
        </p:nvSpPr>
        <p:spPr>
          <a:xfrm>
            <a:off x="685800" y="1752600"/>
            <a:ext cx="7772400" cy="1829699"/>
          </a:xfrm>
          <a:prstGeom prst="rect">
            <a:avLst/>
          </a:prstGeom>
          <a:noFill/>
          <a:ln>
            <a:noFill/>
          </a:ln>
        </p:spPr>
        <p:txBody>
          <a:bodyPr anchorCtr="0" anchor="b" bIns="91425" lIns="91425" rIns="91425" tIns="91425"/>
          <a:lstStyle>
            <a:lvl1pPr indent="0" marL="0" marR="0" rtl="0" algn="r">
              <a:spcBef>
                <a:spcPts val="0"/>
              </a:spcBef>
              <a:buClr>
                <a:schemeClr val="dk2"/>
              </a:buClr>
              <a:buFont typeface="Rambla"/>
              <a:buNone/>
              <a:defRPr b="1" baseline="0" i="0" sz="4800" u="none" cap="none" strike="noStrike">
                <a:solidFill>
                  <a:schemeClr val="dk2"/>
                </a:solidFill>
                <a:latin typeface="Rambla"/>
                <a:ea typeface="Rambla"/>
                <a:cs typeface="Rambla"/>
                <a:sym typeface="Rambla"/>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452" name="Shape 452"/>
          <p:cNvSpPr txBox="1"/>
          <p:nvPr>
            <p:ph idx="1" type="subTitle"/>
          </p:nvPr>
        </p:nvSpPr>
        <p:spPr>
          <a:xfrm>
            <a:off x="685800" y="3611607"/>
            <a:ext cx="7772400" cy="1199699"/>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Noto Symbol"/>
              <a:buNone/>
              <a:defRPr b="0" baseline="0" i="0" sz="2700" u="none" cap="none" strike="noStrike">
                <a:solidFill>
                  <a:schemeClr val="dk2"/>
                </a:solidFill>
                <a:latin typeface="Rambla"/>
                <a:ea typeface="Rambla"/>
                <a:cs typeface="Rambla"/>
                <a:sym typeface="Rambla"/>
              </a:defRPr>
            </a:lvl1pPr>
            <a:lvl2pPr indent="0" marL="457200" marR="0" rtl="0" algn="ctr">
              <a:spcBef>
                <a:spcPts val="324"/>
              </a:spcBef>
              <a:buClr>
                <a:schemeClr val="accent1"/>
              </a:buClr>
              <a:buFont typeface="Verdana"/>
              <a:buNone/>
              <a:defRPr b="0" baseline="0" i="0" sz="2300" u="none" cap="none" strike="noStrike">
                <a:solidFill>
                  <a:schemeClr val="dk1"/>
                </a:solidFill>
                <a:latin typeface="Rambla"/>
                <a:ea typeface="Rambla"/>
                <a:cs typeface="Rambla"/>
                <a:sym typeface="Rambla"/>
              </a:defRPr>
            </a:lvl2pPr>
            <a:lvl3pPr indent="0" marL="914400" marR="0" rtl="0" algn="ctr">
              <a:spcBef>
                <a:spcPts val="350"/>
              </a:spcBef>
              <a:buClr>
                <a:schemeClr val="accent2"/>
              </a:buClr>
              <a:buFont typeface="Noto Symbol"/>
              <a:buNone/>
              <a:defRPr b="0" baseline="0" i="0" sz="2100" u="none" cap="none" strike="noStrike">
                <a:solidFill>
                  <a:schemeClr val="dk1"/>
                </a:solidFill>
                <a:latin typeface="Rambla"/>
                <a:ea typeface="Rambla"/>
                <a:cs typeface="Rambla"/>
                <a:sym typeface="Rambla"/>
              </a:defRPr>
            </a:lvl3pPr>
            <a:lvl4pPr indent="0" marL="1371600" marR="0" rtl="0" algn="ctr">
              <a:spcBef>
                <a:spcPts val="350"/>
              </a:spcBef>
              <a:buClr>
                <a:schemeClr val="accent2"/>
              </a:buClr>
              <a:buFont typeface="Noto Symbol"/>
              <a:buNone/>
              <a:defRPr b="0" baseline="0" i="0" sz="1900" u="none" cap="none" strike="noStrike">
                <a:solidFill>
                  <a:schemeClr val="dk1"/>
                </a:solidFill>
                <a:latin typeface="Rambla"/>
                <a:ea typeface="Rambla"/>
                <a:cs typeface="Rambla"/>
                <a:sym typeface="Rambla"/>
              </a:defRPr>
            </a:lvl4pPr>
            <a:lvl5pPr indent="0" marL="1828800" marR="0" rtl="0" algn="ctr">
              <a:spcBef>
                <a:spcPts val="350"/>
              </a:spcBef>
              <a:buClr>
                <a:schemeClr val="accent2"/>
              </a:buClr>
              <a:buFont typeface="Noto Symbol"/>
              <a:buNone/>
              <a:defRPr b="0" baseline="0" i="0" sz="1800" u="none" cap="none" strike="noStrike">
                <a:solidFill>
                  <a:schemeClr val="dk1"/>
                </a:solidFill>
                <a:latin typeface="Rambla"/>
                <a:ea typeface="Rambla"/>
                <a:cs typeface="Rambla"/>
                <a:sym typeface="Rambla"/>
              </a:defRPr>
            </a:lvl5pPr>
            <a:lvl6pPr indent="0" marL="2286000" marR="0" rtl="0" algn="ctr">
              <a:spcBef>
                <a:spcPts val="350"/>
              </a:spcBef>
              <a:buClr>
                <a:schemeClr val="accent3"/>
              </a:buClr>
              <a:buFont typeface="Noto Symbol"/>
              <a:buNone/>
              <a:defRPr b="0" baseline="0" i="0" sz="1800" u="none" cap="none" strike="noStrike">
                <a:solidFill>
                  <a:schemeClr val="dk1"/>
                </a:solidFill>
                <a:latin typeface="Rambla"/>
                <a:ea typeface="Rambla"/>
                <a:cs typeface="Rambla"/>
                <a:sym typeface="Rambla"/>
              </a:defRPr>
            </a:lvl6pPr>
            <a:lvl7pPr indent="0" marL="2743200" marR="0" rtl="0" algn="ctr">
              <a:spcBef>
                <a:spcPts val="350"/>
              </a:spcBef>
              <a:buClr>
                <a:schemeClr val="accent3"/>
              </a:buClr>
              <a:buFont typeface="Noto Symbol"/>
              <a:buNone/>
              <a:defRPr b="0" baseline="0" i="0" sz="1600" u="none" cap="none" strike="noStrike">
                <a:solidFill>
                  <a:schemeClr val="dk1"/>
                </a:solidFill>
                <a:latin typeface="Rambla"/>
                <a:ea typeface="Rambla"/>
                <a:cs typeface="Rambla"/>
                <a:sym typeface="Rambla"/>
              </a:defRPr>
            </a:lvl7pPr>
            <a:lvl8pPr indent="0" marL="3200400" marR="0" rtl="0" algn="ctr">
              <a:spcBef>
                <a:spcPts val="350"/>
              </a:spcBef>
              <a:buClr>
                <a:schemeClr val="accent3"/>
              </a:buClr>
              <a:buFont typeface="Noto Symbol"/>
              <a:buNone/>
              <a:defRPr b="0" baseline="0" i="0" sz="1600" u="none" cap="none" strike="noStrike">
                <a:solidFill>
                  <a:schemeClr val="dk1"/>
                </a:solidFill>
                <a:latin typeface="Rambla"/>
                <a:ea typeface="Rambla"/>
                <a:cs typeface="Rambla"/>
                <a:sym typeface="Rambla"/>
              </a:defRPr>
            </a:lvl8pPr>
            <a:lvl9pPr indent="0" marL="3657600" marR="0" rtl="0" algn="ctr">
              <a:spcBef>
                <a:spcPts val="350"/>
              </a:spcBef>
              <a:buClr>
                <a:schemeClr val="accent3"/>
              </a:buClr>
              <a:buFont typeface="Noto Symbol"/>
              <a:buNone/>
              <a:defRPr b="0" baseline="0" i="0" sz="1600" u="none" cap="none" strike="noStrike">
                <a:solidFill>
                  <a:schemeClr val="dk1"/>
                </a:solidFill>
                <a:latin typeface="Rambla"/>
                <a:ea typeface="Rambla"/>
                <a:cs typeface="Rambla"/>
                <a:sym typeface="Rambla"/>
              </a:defRPr>
            </a:lvl9pPr>
          </a:lstStyle>
          <a:p/>
        </p:txBody>
      </p:sp>
      <p:grpSp>
        <p:nvGrpSpPr>
          <p:cNvPr id="453" name="Shape 453"/>
          <p:cNvGrpSpPr/>
          <p:nvPr/>
        </p:nvGrpSpPr>
        <p:grpSpPr>
          <a:xfrm>
            <a:off x="-3765" y="4953003"/>
            <a:ext cx="9147899" cy="1912089"/>
            <a:chOff x="-3765" y="4832896"/>
            <a:chExt cx="9147899" cy="2032191"/>
          </a:xfrm>
        </p:grpSpPr>
        <p:sp>
          <p:nvSpPr>
            <p:cNvPr id="454" name="Shape 454"/>
            <p:cNvSpPr/>
            <p:nvPr/>
          </p:nvSpPr>
          <p:spPr>
            <a:xfrm>
              <a:off x="1687513" y="4832896"/>
              <a:ext cx="7456500" cy="518700"/>
            </a:xfrm>
            <a:custGeom>
              <a:pathLst>
                <a:path extrusionOk="0" h="120000" w="120000">
                  <a:moveTo>
                    <a:pt x="120000" y="0"/>
                  </a:moveTo>
                  <a:lnTo>
                    <a:pt x="120000" y="120000"/>
                  </a:lnTo>
                  <a:lnTo>
                    <a:pt x="0" y="71280"/>
                  </a:lnTo>
                  <a:lnTo>
                    <a:pt x="120000" y="0"/>
                  </a:lnTo>
                  <a:close/>
                </a:path>
              </a:pathLst>
            </a:custGeom>
            <a:solidFill>
              <a:srgbClr val="9CCADC">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Rambla"/>
                <a:ea typeface="Rambla"/>
                <a:cs typeface="Rambla"/>
                <a:sym typeface="Rambla"/>
              </a:endParaRPr>
            </a:p>
          </p:txBody>
        </p:sp>
        <p:sp>
          <p:nvSpPr>
            <p:cNvPr id="455" name="Shape 455"/>
            <p:cNvSpPr/>
            <p:nvPr/>
          </p:nvSpPr>
          <p:spPr>
            <a:xfrm>
              <a:off x="35442" y="5135526"/>
              <a:ext cx="9108600" cy="838199"/>
            </a:xfrm>
            <a:custGeom>
              <a:pathLst>
                <a:path extrusionOk="0" h="120000" w="120000">
                  <a:moveTo>
                    <a:pt x="0" y="0"/>
                  </a:moveTo>
                  <a:lnTo>
                    <a:pt x="120000" y="0"/>
                  </a:lnTo>
                  <a:lnTo>
                    <a:pt x="120000" y="120000"/>
                  </a:lnTo>
                  <a:lnTo>
                    <a:pt x="1000" y="0"/>
                  </a:lnTo>
                </a:path>
              </a:pathLst>
            </a:custGeom>
            <a:solidFill>
              <a:srgbClr val="000000"/>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Rambla"/>
                <a:ea typeface="Rambla"/>
                <a:cs typeface="Rambla"/>
                <a:sym typeface="Rambla"/>
              </a:endParaRPr>
            </a:p>
          </p:txBody>
        </p:sp>
        <p:sp>
          <p:nvSpPr>
            <p:cNvPr id="456" name="Shape 456"/>
            <p:cNvSpPr/>
            <p:nvPr/>
          </p:nvSpPr>
          <p:spPr>
            <a:xfrm>
              <a:off x="0" y="4883887"/>
              <a:ext cx="9144000" cy="1981199"/>
            </a:xfrm>
            <a:custGeom>
              <a:pathLst>
                <a:path extrusionOk="0" h="120000" w="120000">
                  <a:moveTo>
                    <a:pt x="0" y="0"/>
                  </a:moveTo>
                  <a:lnTo>
                    <a:pt x="0" y="120000"/>
                  </a:lnTo>
                  <a:lnTo>
                    <a:pt x="120000" y="120000"/>
                  </a:lnTo>
                  <a:lnTo>
                    <a:pt x="120000" y="50769"/>
                  </a:lnTo>
                  <a:lnTo>
                    <a:pt x="0" y="0"/>
                  </a:lnTo>
                  <a:close/>
                </a:path>
              </a:pathLst>
            </a:custGeom>
            <a:blipFill rotWithShape="1">
              <a:blip r:embed="rId2">
                <a:alphaModFix amt="50000"/>
              </a:blip>
              <a:tile algn="t" flip="none" tx="0" sx="50002" ty="0" sy="50002"/>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cxnSp>
          <p:nvCxnSpPr>
            <p:cNvPr id="457" name="Shape 457"/>
            <p:cNvCxnSpPr/>
            <p:nvPr/>
          </p:nvCxnSpPr>
          <p:spPr>
            <a:xfrm>
              <a:off x="-3765" y="4880373"/>
              <a:ext cx="9147899" cy="840000"/>
            </a:xfrm>
            <a:prstGeom prst="straightConnector1">
              <a:avLst/>
            </a:prstGeom>
            <a:noFill/>
            <a:ln cap="flat" cmpd="sng" w="12050">
              <a:solidFill>
                <a:srgbClr val="93C5D8"/>
              </a:solidFill>
              <a:prstDash val="solid"/>
              <a:miter/>
              <a:headEnd len="med" w="med" type="none"/>
              <a:tailEnd len="med" w="med" type="none"/>
            </a:ln>
          </p:spPr>
        </p:cxnSp>
      </p:grpSp>
      <p:sp>
        <p:nvSpPr>
          <p:cNvPr id="458" name="Shape 458"/>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rgbClr val="FFFFFF"/>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59" name="Shape 459"/>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rgbClr val="E7F0F4"/>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60" name="Shape 460"/>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rgbClr val="FFFFFF"/>
                </a:solidFill>
                <a:latin typeface="Rambla"/>
                <a:ea typeface="Rambla"/>
                <a:cs typeface="Rambla"/>
                <a:sym typeface="Rambla"/>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61" name="Shape 461"/>
        <p:cNvGrpSpPr/>
        <p:nvPr/>
      </p:nvGrpSpPr>
      <p:grpSpPr>
        <a:xfrm>
          <a:off x="0" y="0"/>
          <a:ext cx="0" cy="0"/>
          <a:chOff x="0" y="0"/>
          <a:chExt cx="0" cy="0"/>
        </a:xfrm>
      </p:grpSpPr>
      <p:sp>
        <p:nvSpPr>
          <p:cNvPr id="462" name="Shape 462"/>
          <p:cNvSpPr txBox="1"/>
          <p:nvPr>
            <p:ph idx="1" type="body"/>
          </p:nvPr>
        </p:nvSpPr>
        <p:spPr>
          <a:xfrm>
            <a:off x="457200" y="1481328"/>
            <a:ext cx="8229600" cy="4526100"/>
          </a:xfrm>
          <a:prstGeom prst="rect">
            <a:avLst/>
          </a:prstGeom>
          <a:noFill/>
          <a:ln>
            <a:noFill/>
          </a:ln>
        </p:spPr>
        <p:txBody>
          <a:bodyPr anchorCtr="0" anchor="t" bIns="91425" lIns="91425" rIns="91425" tIns="91425"/>
          <a:lstStyle>
            <a:lvl1pPr indent="-147573" marL="365760" rtl="0" algn="l">
              <a:spcBef>
                <a:spcPts val="400"/>
              </a:spcBef>
              <a:spcAft>
                <a:spcPts val="0"/>
              </a:spcAft>
              <a:buClr>
                <a:schemeClr val="accent1"/>
              </a:buClr>
              <a:buFont typeface="Noto Symbol"/>
              <a:buChar char="●"/>
              <a:defRPr sz="2700">
                <a:solidFill>
                  <a:schemeClr val="dk1"/>
                </a:solidFill>
                <a:latin typeface="Rambla"/>
                <a:ea typeface="Rambla"/>
                <a:cs typeface="Rambla"/>
                <a:sym typeface="Rambla"/>
              </a:defRPr>
            </a:lvl1pPr>
            <a:lvl2pPr indent="-94741" marL="621792" rtl="0" algn="l">
              <a:spcBef>
                <a:spcPts val="324"/>
              </a:spcBef>
              <a:buClr>
                <a:schemeClr val="accent1"/>
              </a:buClr>
              <a:buFont typeface="Verdana"/>
              <a:buChar char="◦"/>
              <a:defRPr sz="2300">
                <a:solidFill>
                  <a:schemeClr val="dk1"/>
                </a:solidFill>
                <a:latin typeface="Rambla"/>
                <a:ea typeface="Rambla"/>
                <a:cs typeface="Rambla"/>
                <a:sym typeface="Rambla"/>
              </a:defRPr>
            </a:lvl2pPr>
            <a:lvl3pPr indent="-103886" marL="859536" rtl="0" algn="l">
              <a:spcBef>
                <a:spcPts val="350"/>
              </a:spcBef>
              <a:buClr>
                <a:schemeClr val="accent2"/>
              </a:buClr>
              <a:buFont typeface="Noto Symbol"/>
              <a:buChar char="⚫"/>
              <a:defRPr sz="2100">
                <a:solidFill>
                  <a:schemeClr val="dk1"/>
                </a:solidFill>
                <a:latin typeface="Rambla"/>
                <a:ea typeface="Rambla"/>
                <a:cs typeface="Rambla"/>
                <a:sym typeface="Rambla"/>
              </a:defRPr>
            </a:lvl3pPr>
            <a:lvl4pPr indent="-107950" marL="1143000" rtl="0" algn="l">
              <a:spcBef>
                <a:spcPts val="350"/>
              </a:spcBef>
              <a:buClr>
                <a:schemeClr val="accent2"/>
              </a:buClr>
              <a:buFont typeface="Noto Symbol"/>
              <a:buChar char="⚫"/>
              <a:defRPr sz="1900">
                <a:solidFill>
                  <a:schemeClr val="dk1"/>
                </a:solidFill>
                <a:latin typeface="Rambla"/>
                <a:ea typeface="Rambla"/>
                <a:cs typeface="Rambla"/>
                <a:sym typeface="Rambla"/>
              </a:defRPr>
            </a:lvl4pPr>
            <a:lvl5pPr indent="-114300" marL="1371600" rtl="0" algn="l">
              <a:spcBef>
                <a:spcPts val="350"/>
              </a:spcBef>
              <a:buClr>
                <a:schemeClr val="accent2"/>
              </a:buClr>
              <a:buFont typeface="Noto Symbol"/>
              <a:buChar char="⚫"/>
              <a:defRPr sz="1800">
                <a:solidFill>
                  <a:schemeClr val="dk1"/>
                </a:solidFill>
                <a:latin typeface="Rambla"/>
                <a:ea typeface="Rambla"/>
                <a:cs typeface="Rambla"/>
                <a:sym typeface="Rambla"/>
              </a:defRPr>
            </a:lvl5pPr>
            <a:lvl6pPr indent="-114300" marL="1600200" rtl="0" algn="l">
              <a:spcBef>
                <a:spcPts val="350"/>
              </a:spcBef>
              <a:buClr>
                <a:schemeClr val="accent3"/>
              </a:buClr>
              <a:buFont typeface="Noto Symbol"/>
              <a:buChar char="◾"/>
              <a:defRPr sz="1800">
                <a:solidFill>
                  <a:schemeClr val="dk1"/>
                </a:solidFill>
                <a:latin typeface="Rambla"/>
                <a:ea typeface="Rambla"/>
                <a:cs typeface="Rambla"/>
                <a:sym typeface="Rambla"/>
              </a:defRPr>
            </a:lvl6pPr>
            <a:lvl7pPr indent="-127000" marL="1828800" rtl="0" algn="l">
              <a:spcBef>
                <a:spcPts val="350"/>
              </a:spcBef>
              <a:buClr>
                <a:schemeClr val="accent3"/>
              </a:buClr>
              <a:buFont typeface="Noto Symbol"/>
              <a:buChar char="◾"/>
              <a:defRPr sz="1600">
                <a:solidFill>
                  <a:schemeClr val="dk1"/>
                </a:solidFill>
                <a:latin typeface="Rambla"/>
                <a:ea typeface="Rambla"/>
                <a:cs typeface="Rambla"/>
                <a:sym typeface="Rambla"/>
              </a:defRPr>
            </a:lvl7pPr>
            <a:lvl8pPr indent="-127000" marL="2057400" rtl="0" algn="l">
              <a:spcBef>
                <a:spcPts val="350"/>
              </a:spcBef>
              <a:buClr>
                <a:schemeClr val="accent3"/>
              </a:buClr>
              <a:buFont typeface="Noto Symbol"/>
              <a:buChar char="◾"/>
              <a:defRPr sz="1600">
                <a:solidFill>
                  <a:schemeClr val="dk1"/>
                </a:solidFill>
                <a:latin typeface="Rambla"/>
                <a:ea typeface="Rambla"/>
                <a:cs typeface="Rambla"/>
                <a:sym typeface="Rambla"/>
              </a:defRPr>
            </a:lvl8pPr>
            <a:lvl9pPr indent="-127000" marL="2286000" rtl="0" algn="l">
              <a:spcBef>
                <a:spcPts val="350"/>
              </a:spcBef>
              <a:buClr>
                <a:schemeClr val="accent3"/>
              </a:buClr>
              <a:buFont typeface="Noto Symbol"/>
              <a:buChar char="◾"/>
              <a:defRPr baseline="0" sz="1600">
                <a:solidFill>
                  <a:schemeClr val="dk1"/>
                </a:solidFill>
                <a:latin typeface="Rambla"/>
                <a:ea typeface="Rambla"/>
                <a:cs typeface="Rambla"/>
                <a:sym typeface="Rambla"/>
              </a:defRPr>
            </a:lvl9pPr>
          </a:lstStyle>
          <a:p/>
        </p:txBody>
      </p:sp>
      <p:sp>
        <p:nvSpPr>
          <p:cNvPr id="463" name="Shape 463"/>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64" name="Shape 464"/>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65" name="Shape 465"/>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dk1"/>
                </a:solidFill>
                <a:latin typeface="Rambla"/>
                <a:ea typeface="Rambla"/>
                <a:cs typeface="Rambla"/>
                <a:sym typeface="Rambla"/>
              </a:rPr>
              <a:t>‹#›</a:t>
            </a:fld>
          </a:p>
        </p:txBody>
      </p:sp>
      <p:sp>
        <p:nvSpPr>
          <p:cNvPr id="466" name="Shape 466"/>
          <p:cNvSpPr txBox="1"/>
          <p:nvPr>
            <p:ph type="title"/>
          </p:nvPr>
        </p:nvSpPr>
        <p:spPr>
          <a:xfrm>
            <a:off x="457200" y="274637"/>
            <a:ext cx="8229600" cy="1143299"/>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41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gradFill>
          <a:gsLst>
            <a:gs pos="0">
              <a:srgbClr val="B1B1B1"/>
            </a:gs>
            <a:gs pos="40000">
              <a:srgbClr val="9E9E9E"/>
            </a:gs>
            <a:gs pos="100000">
              <a:schemeClr val="dk1"/>
            </a:gs>
          </a:gsLst>
          <a:path path="circle">
            <a:fillToRect b="100%" l="100%"/>
          </a:path>
          <a:tileRect r="-100%" t="-100%"/>
        </a:gradFill>
      </p:bgPr>
    </p:bg>
    <p:spTree>
      <p:nvGrpSpPr>
        <p:cNvPr id="467" name="Shape 467"/>
        <p:cNvGrpSpPr/>
        <p:nvPr/>
      </p:nvGrpSpPr>
      <p:grpSpPr>
        <a:xfrm>
          <a:off x="0" y="0"/>
          <a:ext cx="0" cy="0"/>
          <a:chOff x="0" y="0"/>
          <a:chExt cx="0" cy="0"/>
        </a:xfrm>
      </p:grpSpPr>
      <p:sp>
        <p:nvSpPr>
          <p:cNvPr id="468" name="Shape 468"/>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Rambla"/>
              <a:buNone/>
              <a:defRPr b="1" baseline="0" sz="48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9" name="Shape 469"/>
          <p:cNvSpPr txBox="1"/>
          <p:nvPr>
            <p:ph idx="1" type="body"/>
          </p:nvPr>
        </p:nvSpPr>
        <p:spPr>
          <a:xfrm>
            <a:off x="3922712" y="2931711"/>
            <a:ext cx="4572000" cy="1455300"/>
          </a:xfrm>
          <a:prstGeom prst="rect">
            <a:avLst/>
          </a:prstGeom>
          <a:noFill/>
          <a:ln>
            <a:noFill/>
          </a:ln>
        </p:spPr>
        <p:txBody>
          <a:bodyPr anchorCtr="0" anchor="t" bIns="91425" lIns="91425" rIns="91425" tIns="91425"/>
          <a:lstStyle>
            <a:lvl1pPr indent="0" marL="0" rtl="0" algn="l">
              <a:spcBef>
                <a:spcPts val="0"/>
              </a:spcBef>
              <a:buClr>
                <a:schemeClr val="lt1"/>
              </a:buClr>
              <a:buFont typeface="Rambla"/>
              <a:buNone/>
              <a:defRPr sz="2300">
                <a:solidFill>
                  <a:schemeClr val="lt1"/>
                </a:solidFill>
              </a:defRPr>
            </a:lvl1pPr>
            <a:lvl2pPr rtl="0">
              <a:spcBef>
                <a:spcPts val="0"/>
              </a:spcBef>
              <a:buClr>
                <a:schemeClr val="lt1"/>
              </a:buClr>
              <a:buFont typeface="Rambla"/>
              <a:buNone/>
              <a:defRPr sz="1800">
                <a:solidFill>
                  <a:schemeClr val="lt1"/>
                </a:solidFill>
              </a:defRPr>
            </a:lvl2pPr>
            <a:lvl3pPr rtl="0">
              <a:spcBef>
                <a:spcPts val="0"/>
              </a:spcBef>
              <a:buClr>
                <a:schemeClr val="lt1"/>
              </a:buClr>
              <a:buFont typeface="Rambla"/>
              <a:buNone/>
              <a:defRPr sz="1600">
                <a:solidFill>
                  <a:schemeClr val="lt1"/>
                </a:solidFill>
              </a:defRPr>
            </a:lvl3pPr>
            <a:lvl4pPr rtl="0">
              <a:spcBef>
                <a:spcPts val="0"/>
              </a:spcBef>
              <a:buClr>
                <a:schemeClr val="lt1"/>
              </a:buClr>
              <a:buFont typeface="Rambla"/>
              <a:buNone/>
              <a:defRPr sz="1400">
                <a:solidFill>
                  <a:schemeClr val="lt1"/>
                </a:solidFill>
              </a:defRPr>
            </a:lvl4pPr>
            <a:lvl5pPr rtl="0">
              <a:spcBef>
                <a:spcPts val="0"/>
              </a:spcBef>
              <a:buClr>
                <a:schemeClr val="lt1"/>
              </a:buClr>
              <a:buFont typeface="Rambla"/>
              <a:buNone/>
              <a:defRPr sz="1400">
                <a:solidFill>
                  <a:schemeClr val="lt1"/>
                </a:solidFill>
              </a:defRPr>
            </a:lvl5pPr>
            <a:lvl6pPr rtl="0">
              <a:spcBef>
                <a:spcPts val="0"/>
              </a:spcBef>
              <a:defRPr sz="1800">
                <a:solidFill>
                  <a:schemeClr val="lt1"/>
                </a:solidFill>
                <a:latin typeface="Rambla"/>
                <a:ea typeface="Rambla"/>
                <a:cs typeface="Rambla"/>
                <a:sym typeface="Rambla"/>
              </a:defRPr>
            </a:lvl6pPr>
            <a:lvl7pPr rtl="0">
              <a:spcBef>
                <a:spcPts val="0"/>
              </a:spcBef>
              <a:defRPr sz="1600">
                <a:solidFill>
                  <a:schemeClr val="lt1"/>
                </a:solidFill>
                <a:latin typeface="Rambla"/>
                <a:ea typeface="Rambla"/>
                <a:cs typeface="Rambla"/>
                <a:sym typeface="Rambla"/>
              </a:defRPr>
            </a:lvl7pPr>
            <a:lvl8pPr rtl="0">
              <a:spcBef>
                <a:spcPts val="0"/>
              </a:spcBef>
              <a:defRPr sz="1600">
                <a:solidFill>
                  <a:schemeClr val="lt1"/>
                </a:solidFill>
                <a:latin typeface="Rambla"/>
                <a:ea typeface="Rambla"/>
                <a:cs typeface="Rambla"/>
                <a:sym typeface="Rambla"/>
              </a:defRPr>
            </a:lvl8pPr>
            <a:lvl9pPr rtl="0">
              <a:spcBef>
                <a:spcPts val="0"/>
              </a:spcBef>
              <a:defRPr baseline="0" sz="1600">
                <a:solidFill>
                  <a:schemeClr val="lt1"/>
                </a:solidFill>
                <a:latin typeface="Rambla"/>
                <a:ea typeface="Rambla"/>
                <a:cs typeface="Rambla"/>
                <a:sym typeface="Rambla"/>
              </a:defRPr>
            </a:lvl9pPr>
          </a:lstStyle>
          <a:p/>
        </p:txBody>
      </p:sp>
      <p:sp>
        <p:nvSpPr>
          <p:cNvPr id="470" name="Shape 470"/>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471" name="Shape 471"/>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472" name="Shape 472"/>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lt1"/>
                </a:solidFill>
                <a:latin typeface="Rambla"/>
                <a:ea typeface="Rambla"/>
                <a:cs typeface="Rambla"/>
                <a:sym typeface="Rambla"/>
              </a:rPr>
              <a:t>‹#›</a:t>
            </a:fld>
          </a:p>
        </p:txBody>
      </p:sp>
      <p:sp>
        <p:nvSpPr>
          <p:cNvPr id="473" name="Shape 473"/>
          <p:cNvSpPr/>
          <p:nvPr/>
        </p:nvSpPr>
        <p:spPr>
          <a:xfrm>
            <a:off x="3636680" y="3005472"/>
            <a:ext cx="183000" cy="228900"/>
          </a:xfrm>
          <a:prstGeom prst="chevron">
            <a:avLst>
              <a:gd fmla="val 50000" name="adj"/>
            </a:avLst>
          </a:prstGeom>
          <a:gradFill>
            <a:gsLst>
              <a:gs pos="0">
                <a:srgbClr val="1488A5"/>
              </a:gs>
              <a:gs pos="72000">
                <a:srgbClr val="4DB7DA"/>
              </a:gs>
              <a:gs pos="100000">
                <a:srgbClr val="7CC2DD"/>
              </a:gs>
            </a:gsLst>
            <a:lin ang="16200038" scaled="0"/>
          </a:gradFill>
          <a:ln cap="rnd" cmpd="sng" w="9525">
            <a:solidFill>
              <a:srgbClr val="20768B"/>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474" name="Shape 474"/>
          <p:cNvSpPr/>
          <p:nvPr/>
        </p:nvSpPr>
        <p:spPr>
          <a:xfrm>
            <a:off x="3450264" y="3005472"/>
            <a:ext cx="183000" cy="228900"/>
          </a:xfrm>
          <a:prstGeom prst="chevron">
            <a:avLst>
              <a:gd fmla="val 50000" name="adj"/>
            </a:avLst>
          </a:prstGeom>
          <a:gradFill>
            <a:gsLst>
              <a:gs pos="0">
                <a:srgbClr val="1488A5"/>
              </a:gs>
              <a:gs pos="72000">
                <a:srgbClr val="4DB7DA"/>
              </a:gs>
              <a:gs pos="100000">
                <a:srgbClr val="7CC2DD"/>
              </a:gs>
            </a:gsLst>
            <a:lin ang="16200038" scaled="0"/>
          </a:gradFill>
          <a:ln cap="rnd" cmpd="sng" w="9525">
            <a:solidFill>
              <a:srgbClr val="20768B"/>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bg>
      <p:bgPr>
        <a:gradFill>
          <a:gsLst>
            <a:gs pos="0">
              <a:srgbClr val="B1B1B1"/>
            </a:gs>
            <a:gs pos="40000">
              <a:srgbClr val="9E9E9E"/>
            </a:gs>
            <a:gs pos="100000">
              <a:schemeClr val="dk1"/>
            </a:gs>
          </a:gsLst>
          <a:path path="circle">
            <a:fillToRect b="100%" l="100%"/>
          </a:path>
          <a:tileRect r="-100%" t="-100%"/>
        </a:gradFill>
      </p:bgPr>
    </p:bg>
    <p:spTree>
      <p:nvGrpSpPr>
        <p:cNvPr id="475" name="Shape 475"/>
        <p:cNvGrpSpPr/>
        <p:nvPr/>
      </p:nvGrpSpPr>
      <p:grpSpPr>
        <a:xfrm>
          <a:off x="0" y="0"/>
          <a:ext cx="0" cy="0"/>
          <a:chOff x="0" y="0"/>
          <a:chExt cx="0" cy="0"/>
        </a:xfrm>
      </p:grpSpPr>
      <p:sp>
        <p:nvSpPr>
          <p:cNvPr id="476" name="Shape 476"/>
          <p:cNvSpPr txBox="1"/>
          <p:nvPr>
            <p:ph idx="1" type="body"/>
          </p:nvPr>
        </p:nvSpPr>
        <p:spPr>
          <a:xfrm>
            <a:off x="457200" y="1481328"/>
            <a:ext cx="4038599" cy="45261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lt1"/>
                </a:solidFill>
                <a:latin typeface="Rambla"/>
                <a:ea typeface="Rambla"/>
                <a:cs typeface="Rambla"/>
                <a:sym typeface="Rambla"/>
              </a:defRPr>
            </a:lvl6pPr>
            <a:lvl7pPr rtl="0">
              <a:spcBef>
                <a:spcPts val="0"/>
              </a:spcBef>
              <a:defRPr sz="1600">
                <a:solidFill>
                  <a:schemeClr val="lt1"/>
                </a:solidFill>
                <a:latin typeface="Rambla"/>
                <a:ea typeface="Rambla"/>
                <a:cs typeface="Rambla"/>
                <a:sym typeface="Rambla"/>
              </a:defRPr>
            </a:lvl7pPr>
            <a:lvl8pPr rtl="0">
              <a:spcBef>
                <a:spcPts val="0"/>
              </a:spcBef>
              <a:defRPr sz="1600">
                <a:solidFill>
                  <a:schemeClr val="lt1"/>
                </a:solidFill>
                <a:latin typeface="Rambla"/>
                <a:ea typeface="Rambla"/>
                <a:cs typeface="Rambla"/>
                <a:sym typeface="Rambla"/>
              </a:defRPr>
            </a:lvl8pPr>
            <a:lvl9pPr rtl="0">
              <a:spcBef>
                <a:spcPts val="0"/>
              </a:spcBef>
              <a:defRPr baseline="0" sz="1600">
                <a:solidFill>
                  <a:schemeClr val="lt1"/>
                </a:solidFill>
                <a:latin typeface="Rambla"/>
                <a:ea typeface="Rambla"/>
                <a:cs typeface="Rambla"/>
                <a:sym typeface="Rambla"/>
              </a:defRPr>
            </a:lvl9pPr>
          </a:lstStyle>
          <a:p/>
        </p:txBody>
      </p:sp>
      <p:sp>
        <p:nvSpPr>
          <p:cNvPr id="477" name="Shape 477"/>
          <p:cNvSpPr txBox="1"/>
          <p:nvPr>
            <p:ph idx="2" type="body"/>
          </p:nvPr>
        </p:nvSpPr>
        <p:spPr>
          <a:xfrm>
            <a:off x="4648200" y="1481328"/>
            <a:ext cx="4038599" cy="45261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lt1"/>
                </a:solidFill>
                <a:latin typeface="Rambla"/>
                <a:ea typeface="Rambla"/>
                <a:cs typeface="Rambla"/>
                <a:sym typeface="Rambla"/>
              </a:defRPr>
            </a:lvl6pPr>
            <a:lvl7pPr rtl="0">
              <a:spcBef>
                <a:spcPts val="0"/>
              </a:spcBef>
              <a:defRPr sz="1600">
                <a:solidFill>
                  <a:schemeClr val="lt1"/>
                </a:solidFill>
                <a:latin typeface="Rambla"/>
                <a:ea typeface="Rambla"/>
                <a:cs typeface="Rambla"/>
                <a:sym typeface="Rambla"/>
              </a:defRPr>
            </a:lvl7pPr>
            <a:lvl8pPr rtl="0">
              <a:spcBef>
                <a:spcPts val="0"/>
              </a:spcBef>
              <a:defRPr sz="1600">
                <a:solidFill>
                  <a:schemeClr val="lt1"/>
                </a:solidFill>
                <a:latin typeface="Rambla"/>
                <a:ea typeface="Rambla"/>
                <a:cs typeface="Rambla"/>
                <a:sym typeface="Rambla"/>
              </a:defRPr>
            </a:lvl8pPr>
            <a:lvl9pPr rtl="0">
              <a:spcBef>
                <a:spcPts val="0"/>
              </a:spcBef>
              <a:defRPr baseline="0" sz="1600">
                <a:solidFill>
                  <a:schemeClr val="lt1"/>
                </a:solidFill>
                <a:latin typeface="Rambla"/>
                <a:ea typeface="Rambla"/>
                <a:cs typeface="Rambla"/>
                <a:sym typeface="Rambla"/>
              </a:defRPr>
            </a:lvl9pPr>
          </a:lstStyle>
          <a:p/>
        </p:txBody>
      </p:sp>
      <p:sp>
        <p:nvSpPr>
          <p:cNvPr id="478" name="Shape 478"/>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479" name="Shape 479"/>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480" name="Shape 480"/>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lt1"/>
                </a:solidFill>
                <a:latin typeface="Rambla"/>
                <a:ea typeface="Rambla"/>
                <a:cs typeface="Rambla"/>
                <a:sym typeface="Rambla"/>
              </a:rPr>
              <a:t>‹#›</a:t>
            </a:fld>
          </a:p>
        </p:txBody>
      </p:sp>
      <p:sp>
        <p:nvSpPr>
          <p:cNvPr id="481" name="Shape 481"/>
          <p:cNvSpPr txBox="1"/>
          <p:nvPr>
            <p:ph type="title"/>
          </p:nvPr>
        </p:nvSpPr>
        <p:spPr>
          <a:xfrm>
            <a:off x="457200" y="274637"/>
            <a:ext cx="8229600" cy="1143299"/>
          </a:xfrm>
          <a:prstGeom prst="rect">
            <a:avLst/>
          </a:prstGeom>
          <a:noFill/>
          <a:ln>
            <a:noFill/>
          </a:ln>
        </p:spPr>
        <p:txBody>
          <a:bodyPr anchorCtr="0" anchor="ctr" bIns="91425" lIns="91425" rIns="91425" tIns="91425"/>
          <a:lstStyle>
            <a:lvl1pPr rtl="0" algn="l">
              <a:spcBef>
                <a:spcPts val="0"/>
              </a:spcBef>
              <a:buClr>
                <a:schemeClr val="lt2"/>
              </a:buClr>
              <a:buFont typeface="Rambla"/>
              <a:buNone/>
              <a:defRPr b="1" sz="4100">
                <a:solidFill>
                  <a:schemeClr val="lt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bg>
      <p:bgPr>
        <a:blipFill rotWithShape="1">
          <a:blip r:embed="rId2">
            <a:alphaModFix/>
          </a:blip>
          <a:tile algn="tl" flip="none" tx="0" sx="50002" ty="0" sy="50002"/>
        </a:blipFill>
      </p:bgPr>
    </p:bg>
    <p:spTree>
      <p:nvGrpSpPr>
        <p:cNvPr id="482" name="Shape 482"/>
        <p:cNvGrpSpPr/>
        <p:nvPr/>
      </p:nvGrpSpPr>
      <p:grpSpPr>
        <a:xfrm>
          <a:off x="0" y="0"/>
          <a:ext cx="0" cy="0"/>
          <a:chOff x="0" y="0"/>
          <a:chExt cx="0" cy="0"/>
        </a:xfrm>
      </p:grpSpPr>
      <p:sp>
        <p:nvSpPr>
          <p:cNvPr id="483" name="Shape 483"/>
          <p:cNvSpPr txBox="1"/>
          <p:nvPr>
            <p:ph type="title"/>
          </p:nvPr>
        </p:nvSpPr>
        <p:spPr>
          <a:xfrm>
            <a:off x="457200" y="273050"/>
            <a:ext cx="8229600" cy="114329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4" name="Shape 484"/>
          <p:cNvSpPr txBox="1"/>
          <p:nvPr>
            <p:ph idx="1" type="body"/>
          </p:nvPr>
        </p:nvSpPr>
        <p:spPr>
          <a:xfrm>
            <a:off x="457200" y="5410200"/>
            <a:ext cx="4040099"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b="0" sz="2400">
                <a:solidFill>
                  <a:schemeClr val="lt1"/>
                </a:solidFill>
              </a:defRPr>
            </a:lvl1pPr>
            <a:lvl2pPr rtl="0">
              <a:spcBef>
                <a:spcPts val="0"/>
              </a:spcBef>
              <a:buFont typeface="Rambla"/>
              <a:buNone/>
              <a:defRPr b="1" sz="2000"/>
            </a:lvl2pPr>
            <a:lvl3pPr rtl="0">
              <a:spcBef>
                <a:spcPts val="0"/>
              </a:spcBef>
              <a:buFont typeface="Rambla"/>
              <a:buNone/>
              <a:defRPr b="1" sz="1800"/>
            </a:lvl3pPr>
            <a:lvl4pPr rtl="0">
              <a:spcBef>
                <a:spcPts val="0"/>
              </a:spcBef>
              <a:buFont typeface="Rambla"/>
              <a:buNone/>
              <a:defRPr b="1" sz="1600"/>
            </a:lvl4pPr>
            <a:lvl5pPr rtl="0">
              <a:spcBef>
                <a:spcPts val="0"/>
              </a:spcBef>
              <a:buFont typeface="Rambla"/>
              <a:buNone/>
              <a:defRPr b="1" sz="1600"/>
            </a:lvl5pPr>
            <a:lvl6pPr rtl="0">
              <a:spcBef>
                <a:spcPts val="0"/>
              </a:spcBef>
              <a:defRPr sz="1800">
                <a:solidFill>
                  <a:schemeClr val="dk1"/>
                </a:solidFill>
                <a:latin typeface="Rambla"/>
                <a:ea typeface="Rambla"/>
                <a:cs typeface="Rambla"/>
                <a:sym typeface="Rambla"/>
              </a:defRPr>
            </a:lvl6pPr>
            <a:lvl7pPr rtl="0">
              <a:spcBef>
                <a:spcPts val="0"/>
              </a:spcBef>
              <a:defRPr sz="1600">
                <a:solidFill>
                  <a:schemeClr val="dk1"/>
                </a:solidFill>
                <a:latin typeface="Rambla"/>
                <a:ea typeface="Rambla"/>
                <a:cs typeface="Rambla"/>
                <a:sym typeface="Rambla"/>
              </a:defRPr>
            </a:lvl7pPr>
            <a:lvl8pPr rtl="0">
              <a:spcBef>
                <a:spcPts val="0"/>
              </a:spcBef>
              <a:defRPr sz="1600">
                <a:solidFill>
                  <a:schemeClr val="dk1"/>
                </a:solidFill>
                <a:latin typeface="Rambla"/>
                <a:ea typeface="Rambla"/>
                <a:cs typeface="Rambla"/>
                <a:sym typeface="Rambla"/>
              </a:defRPr>
            </a:lvl8pPr>
            <a:lvl9pPr rtl="0">
              <a:spcBef>
                <a:spcPts val="0"/>
              </a:spcBef>
              <a:defRPr baseline="0" sz="1600">
                <a:solidFill>
                  <a:schemeClr val="dk1"/>
                </a:solidFill>
                <a:latin typeface="Rambla"/>
                <a:ea typeface="Rambla"/>
                <a:cs typeface="Rambla"/>
                <a:sym typeface="Rambla"/>
              </a:defRPr>
            </a:lvl9pPr>
          </a:lstStyle>
          <a:p/>
        </p:txBody>
      </p:sp>
      <p:sp>
        <p:nvSpPr>
          <p:cNvPr id="485" name="Shape 485"/>
          <p:cNvSpPr txBox="1"/>
          <p:nvPr>
            <p:ph idx="2" type="body"/>
          </p:nvPr>
        </p:nvSpPr>
        <p:spPr>
          <a:xfrm>
            <a:off x="4645026" y="5410200"/>
            <a:ext cx="4041900"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b="0" sz="2400">
                <a:solidFill>
                  <a:schemeClr val="lt1"/>
                </a:solidFill>
              </a:defRPr>
            </a:lvl1pPr>
            <a:lvl2pPr rtl="0">
              <a:spcBef>
                <a:spcPts val="0"/>
              </a:spcBef>
              <a:buFont typeface="Rambla"/>
              <a:buNone/>
              <a:defRPr b="1" sz="2000"/>
            </a:lvl2pPr>
            <a:lvl3pPr rtl="0">
              <a:spcBef>
                <a:spcPts val="0"/>
              </a:spcBef>
              <a:buFont typeface="Rambla"/>
              <a:buNone/>
              <a:defRPr b="1" sz="1800"/>
            </a:lvl3pPr>
            <a:lvl4pPr rtl="0">
              <a:spcBef>
                <a:spcPts val="0"/>
              </a:spcBef>
              <a:buFont typeface="Rambla"/>
              <a:buNone/>
              <a:defRPr b="1" sz="1600"/>
            </a:lvl4pPr>
            <a:lvl5pPr rtl="0">
              <a:spcBef>
                <a:spcPts val="0"/>
              </a:spcBef>
              <a:buFont typeface="Rambla"/>
              <a:buNone/>
              <a:defRPr b="1" sz="1600"/>
            </a:lvl5pPr>
            <a:lvl6pPr rtl="0">
              <a:spcBef>
                <a:spcPts val="0"/>
              </a:spcBef>
              <a:defRPr sz="1800">
                <a:solidFill>
                  <a:schemeClr val="dk1"/>
                </a:solidFill>
                <a:latin typeface="Rambla"/>
                <a:ea typeface="Rambla"/>
                <a:cs typeface="Rambla"/>
                <a:sym typeface="Rambla"/>
              </a:defRPr>
            </a:lvl6pPr>
            <a:lvl7pPr rtl="0">
              <a:spcBef>
                <a:spcPts val="0"/>
              </a:spcBef>
              <a:defRPr sz="1600">
                <a:solidFill>
                  <a:schemeClr val="dk1"/>
                </a:solidFill>
                <a:latin typeface="Rambla"/>
                <a:ea typeface="Rambla"/>
                <a:cs typeface="Rambla"/>
                <a:sym typeface="Rambla"/>
              </a:defRPr>
            </a:lvl7pPr>
            <a:lvl8pPr rtl="0">
              <a:spcBef>
                <a:spcPts val="0"/>
              </a:spcBef>
              <a:defRPr sz="1600">
                <a:solidFill>
                  <a:schemeClr val="dk1"/>
                </a:solidFill>
                <a:latin typeface="Rambla"/>
                <a:ea typeface="Rambla"/>
                <a:cs typeface="Rambla"/>
                <a:sym typeface="Rambla"/>
              </a:defRPr>
            </a:lvl8pPr>
            <a:lvl9pPr rtl="0">
              <a:spcBef>
                <a:spcPts val="0"/>
              </a:spcBef>
              <a:defRPr baseline="0" sz="1600">
                <a:solidFill>
                  <a:schemeClr val="dk1"/>
                </a:solidFill>
                <a:latin typeface="Rambla"/>
                <a:ea typeface="Rambla"/>
                <a:cs typeface="Rambla"/>
                <a:sym typeface="Rambla"/>
              </a:defRPr>
            </a:lvl9pPr>
          </a:lstStyle>
          <a:p/>
        </p:txBody>
      </p:sp>
      <p:sp>
        <p:nvSpPr>
          <p:cNvPr id="486" name="Shape 486"/>
          <p:cNvSpPr txBox="1"/>
          <p:nvPr>
            <p:ph idx="3" type="body"/>
          </p:nvPr>
        </p:nvSpPr>
        <p:spPr>
          <a:xfrm>
            <a:off x="457200" y="1444294"/>
            <a:ext cx="4040099" cy="3941699"/>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Rambla"/>
                <a:ea typeface="Rambla"/>
                <a:cs typeface="Rambla"/>
                <a:sym typeface="Rambla"/>
              </a:defRPr>
            </a:lvl6pPr>
            <a:lvl7pPr rtl="0">
              <a:spcBef>
                <a:spcPts val="0"/>
              </a:spcBef>
              <a:defRPr sz="1600">
                <a:solidFill>
                  <a:schemeClr val="dk1"/>
                </a:solidFill>
                <a:latin typeface="Rambla"/>
                <a:ea typeface="Rambla"/>
                <a:cs typeface="Rambla"/>
                <a:sym typeface="Rambla"/>
              </a:defRPr>
            </a:lvl7pPr>
            <a:lvl8pPr rtl="0">
              <a:spcBef>
                <a:spcPts val="0"/>
              </a:spcBef>
              <a:defRPr sz="1600">
                <a:solidFill>
                  <a:schemeClr val="dk1"/>
                </a:solidFill>
                <a:latin typeface="Rambla"/>
                <a:ea typeface="Rambla"/>
                <a:cs typeface="Rambla"/>
                <a:sym typeface="Rambla"/>
              </a:defRPr>
            </a:lvl8pPr>
            <a:lvl9pPr rtl="0">
              <a:spcBef>
                <a:spcPts val="0"/>
              </a:spcBef>
              <a:defRPr baseline="0" sz="1600">
                <a:solidFill>
                  <a:schemeClr val="dk1"/>
                </a:solidFill>
                <a:latin typeface="Rambla"/>
                <a:ea typeface="Rambla"/>
                <a:cs typeface="Rambla"/>
                <a:sym typeface="Rambla"/>
              </a:defRPr>
            </a:lvl9pPr>
          </a:lstStyle>
          <a:p/>
        </p:txBody>
      </p:sp>
      <p:sp>
        <p:nvSpPr>
          <p:cNvPr id="487" name="Shape 487"/>
          <p:cNvSpPr txBox="1"/>
          <p:nvPr>
            <p:ph idx="4" type="body"/>
          </p:nvPr>
        </p:nvSpPr>
        <p:spPr>
          <a:xfrm>
            <a:off x="4645025" y="1444294"/>
            <a:ext cx="4041900" cy="3941699"/>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1"/>
                </a:solidFill>
                <a:latin typeface="Rambla"/>
                <a:ea typeface="Rambla"/>
                <a:cs typeface="Rambla"/>
                <a:sym typeface="Rambla"/>
              </a:defRPr>
            </a:lvl6pPr>
            <a:lvl7pPr rtl="0">
              <a:spcBef>
                <a:spcPts val="0"/>
              </a:spcBef>
              <a:defRPr sz="1600">
                <a:solidFill>
                  <a:schemeClr val="dk1"/>
                </a:solidFill>
                <a:latin typeface="Rambla"/>
                <a:ea typeface="Rambla"/>
                <a:cs typeface="Rambla"/>
                <a:sym typeface="Rambla"/>
              </a:defRPr>
            </a:lvl7pPr>
            <a:lvl8pPr rtl="0">
              <a:spcBef>
                <a:spcPts val="0"/>
              </a:spcBef>
              <a:defRPr sz="1600">
                <a:solidFill>
                  <a:schemeClr val="dk1"/>
                </a:solidFill>
                <a:latin typeface="Rambla"/>
                <a:ea typeface="Rambla"/>
                <a:cs typeface="Rambla"/>
                <a:sym typeface="Rambla"/>
              </a:defRPr>
            </a:lvl8pPr>
            <a:lvl9pPr rtl="0">
              <a:spcBef>
                <a:spcPts val="0"/>
              </a:spcBef>
              <a:defRPr baseline="0" sz="1600">
                <a:solidFill>
                  <a:schemeClr val="dk1"/>
                </a:solidFill>
                <a:latin typeface="Rambla"/>
                <a:ea typeface="Rambla"/>
                <a:cs typeface="Rambla"/>
                <a:sym typeface="Rambla"/>
              </a:defRPr>
            </a:lvl9pPr>
          </a:lstStyle>
          <a:p/>
        </p:txBody>
      </p:sp>
      <p:sp>
        <p:nvSpPr>
          <p:cNvPr id="488" name="Shape 488"/>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89" name="Shape 489"/>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90" name="Shape 490"/>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dk1"/>
                </a:solidFill>
                <a:latin typeface="Rambla"/>
                <a:ea typeface="Rambla"/>
                <a:cs typeface="Rambla"/>
                <a:sym typeface="Rambla"/>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gradFill>
          <a:gsLst>
            <a:gs pos="0">
              <a:srgbClr val="B1B1B1"/>
            </a:gs>
            <a:gs pos="40000">
              <a:srgbClr val="9E9E9E"/>
            </a:gs>
            <a:gs pos="100000">
              <a:schemeClr val="dk1"/>
            </a:gs>
          </a:gsLst>
          <a:path path="circle">
            <a:fillToRect b="100%" l="100%"/>
          </a:path>
          <a:tileRect r="-100%" t="-100%"/>
        </a:gradFill>
      </p:bgPr>
    </p:bg>
    <p:spTree>
      <p:nvGrpSpPr>
        <p:cNvPr id="491" name="Shape 491"/>
        <p:cNvGrpSpPr/>
        <p:nvPr/>
      </p:nvGrpSpPr>
      <p:grpSpPr>
        <a:xfrm>
          <a:off x="0" y="0"/>
          <a:ext cx="0" cy="0"/>
          <a:chOff x="0" y="0"/>
          <a:chExt cx="0" cy="0"/>
        </a:xfrm>
      </p:grpSpPr>
      <p:sp>
        <p:nvSpPr>
          <p:cNvPr id="492" name="Shape 492"/>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493" name="Shape 493"/>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494" name="Shape 494"/>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lt1"/>
                </a:solidFill>
                <a:latin typeface="Rambla"/>
                <a:ea typeface="Rambla"/>
                <a:cs typeface="Rambla"/>
                <a:sym typeface="Rambla"/>
              </a:rPr>
              <a:t>‹#›</a:t>
            </a:fld>
          </a:p>
        </p:txBody>
      </p:sp>
      <p:sp>
        <p:nvSpPr>
          <p:cNvPr id="495" name="Shape 495"/>
          <p:cNvSpPr txBox="1"/>
          <p:nvPr>
            <p:ph type="title"/>
          </p:nvPr>
        </p:nvSpPr>
        <p:spPr>
          <a:xfrm>
            <a:off x="457200" y="274637"/>
            <a:ext cx="8229600" cy="1143299"/>
          </a:xfrm>
          <a:prstGeom prst="rect">
            <a:avLst/>
          </a:prstGeom>
          <a:noFill/>
          <a:ln>
            <a:noFill/>
          </a:ln>
        </p:spPr>
        <p:txBody>
          <a:bodyPr anchorCtr="0" anchor="ctr" bIns="91425" lIns="91425" rIns="91425" tIns="91425"/>
          <a:lstStyle>
            <a:lvl1pPr rtl="0" algn="l">
              <a:spcBef>
                <a:spcPts val="0"/>
              </a:spcBef>
              <a:buClr>
                <a:schemeClr val="lt2"/>
              </a:buClr>
              <a:buFont typeface="Rambla"/>
              <a:buNone/>
              <a:defRPr b="1" sz="4100">
                <a:solidFill>
                  <a:schemeClr val="lt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6" name="Shape 496"/>
        <p:cNvGrpSpPr/>
        <p:nvPr/>
      </p:nvGrpSpPr>
      <p:grpSpPr>
        <a:xfrm>
          <a:off x="0" y="0"/>
          <a:ext cx="0" cy="0"/>
          <a:chOff x="0" y="0"/>
          <a:chExt cx="0" cy="0"/>
        </a:xfrm>
      </p:grpSpPr>
      <p:sp>
        <p:nvSpPr>
          <p:cNvPr id="497" name="Shape 497"/>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98" name="Shape 498"/>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99" name="Shape 499"/>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dk1"/>
                </a:solidFill>
                <a:latin typeface="Rambla"/>
                <a:ea typeface="Rambla"/>
                <a:cs typeface="Rambla"/>
                <a:sym typeface="Rambl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2" name="Shape 22"/>
        <p:cNvGrpSpPr/>
        <p:nvPr/>
      </p:nvGrpSpPr>
      <p:grpSpPr>
        <a:xfrm>
          <a:off x="0" y="0"/>
          <a:ext cx="0" cy="0"/>
          <a:chOff x="0" y="0"/>
          <a:chExt cx="0" cy="0"/>
        </a:xfrm>
      </p:grpSpPr>
      <p:sp>
        <p:nvSpPr>
          <p:cNvPr id="23" name="Shape 23"/>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p:txBody>
      </p:sp>
      <p:sp>
        <p:nvSpPr>
          <p:cNvPr id="24" name="Shape 2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sz="2000">
                <a:solidFill>
                  <a:srgbClr val="888888"/>
                </a:solidFill>
              </a:defRPr>
            </a:lvl1pPr>
            <a:lvl2pPr indent="0" marL="457200" rtl="0">
              <a:spcBef>
                <a:spcPts val="0"/>
              </a:spcBef>
              <a:buClr>
                <a:srgbClr val="888888"/>
              </a:buClr>
              <a:buFont typeface="Calibri"/>
              <a:buNone/>
              <a:defRPr sz="1800">
                <a:solidFill>
                  <a:srgbClr val="888888"/>
                </a:solidFill>
              </a:defRPr>
            </a:lvl2pPr>
            <a:lvl3pPr indent="0" marL="914400" rtl="0">
              <a:spcBef>
                <a:spcPts val="0"/>
              </a:spcBef>
              <a:buClr>
                <a:srgbClr val="888888"/>
              </a:buClr>
              <a:buFont typeface="Calibri"/>
              <a:buNone/>
              <a:defRPr sz="1600">
                <a:solidFill>
                  <a:srgbClr val="888888"/>
                </a:solidFill>
              </a:defRPr>
            </a:lvl3pPr>
            <a:lvl4pPr indent="0" marL="1371600" rtl="0">
              <a:spcBef>
                <a:spcPts val="0"/>
              </a:spcBef>
              <a:buClr>
                <a:srgbClr val="888888"/>
              </a:buClr>
              <a:buFont typeface="Calibri"/>
              <a:buNone/>
              <a:defRPr sz="1400">
                <a:solidFill>
                  <a:srgbClr val="888888"/>
                </a:solidFill>
              </a:defRPr>
            </a:lvl4pPr>
            <a:lvl5pPr indent="0" marL="1828800" rtl="0">
              <a:spcBef>
                <a:spcPts val="0"/>
              </a:spcBef>
              <a:buClr>
                <a:srgbClr val="888888"/>
              </a:buClr>
              <a:buFont typeface="Calibri"/>
              <a:buNone/>
              <a:defRPr sz="1400">
                <a:solidFill>
                  <a:srgbClr val="888888"/>
                </a:solidFill>
              </a:defRPr>
            </a:lvl5pPr>
            <a:lvl6pPr indent="0" marL="2286000" rtl="0">
              <a:spcBef>
                <a:spcPts val="0"/>
              </a:spcBef>
              <a:buClr>
                <a:srgbClr val="888888"/>
              </a:buClr>
              <a:buFont typeface="Calibri"/>
              <a:buNone/>
              <a:defRPr sz="1400">
                <a:solidFill>
                  <a:srgbClr val="888888"/>
                </a:solidFill>
              </a:defRPr>
            </a:lvl6pPr>
            <a:lvl7pPr indent="0" marL="2743200" rtl="0">
              <a:spcBef>
                <a:spcPts val="0"/>
              </a:spcBef>
              <a:buClr>
                <a:srgbClr val="888888"/>
              </a:buClr>
              <a:buFont typeface="Calibri"/>
              <a:buNone/>
              <a:defRPr sz="1400">
                <a:solidFill>
                  <a:srgbClr val="888888"/>
                </a:solidFill>
              </a:defRPr>
            </a:lvl7pPr>
            <a:lvl8pPr indent="0" marL="3200400" rtl="0">
              <a:spcBef>
                <a:spcPts val="0"/>
              </a:spcBef>
              <a:buClr>
                <a:srgbClr val="888888"/>
              </a:buClr>
              <a:buFont typeface="Calibri"/>
              <a:buNone/>
              <a:defRPr sz="1400">
                <a:solidFill>
                  <a:srgbClr val="888888"/>
                </a:solidFill>
              </a:defRPr>
            </a:lvl8pPr>
            <a:lvl9pPr indent="0" marL="3657600" rtl="0">
              <a:spcBef>
                <a:spcPts val="0"/>
              </a:spcBef>
              <a:buClr>
                <a:srgbClr val="888888"/>
              </a:buClr>
              <a:buFont typeface="Calibri"/>
              <a:buNone/>
              <a:defRPr sz="1400">
                <a:solidFill>
                  <a:srgbClr val="888888"/>
                </a:solidFill>
              </a:defRPr>
            </a:lvl9pPr>
          </a:lstStyle>
          <a:p/>
        </p:txBody>
      </p:sp>
      <p:sp>
        <p:nvSpPr>
          <p:cNvPr id="25" name="Shape 2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26" name="Shape 2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27" name="Shape 2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bg>
      <p:bgPr>
        <a:blipFill rotWithShape="1">
          <a:blip r:embed="rId2">
            <a:alphaModFix/>
          </a:blip>
          <a:tile algn="tl" flip="none" tx="0" sx="50002" ty="0" sy="50002"/>
        </a:blipFill>
      </p:bgPr>
    </p:bg>
    <p:spTree>
      <p:nvGrpSpPr>
        <p:cNvPr id="500" name="Shape 500"/>
        <p:cNvGrpSpPr/>
        <p:nvPr/>
      </p:nvGrpSpPr>
      <p:grpSpPr>
        <a:xfrm>
          <a:off x="0" y="0"/>
          <a:ext cx="0" cy="0"/>
          <a:chOff x="0" y="0"/>
          <a:chExt cx="0" cy="0"/>
        </a:xfrm>
      </p:grpSpPr>
      <p:sp>
        <p:nvSpPr>
          <p:cNvPr id="501" name="Shape 501"/>
          <p:cNvSpPr txBox="1"/>
          <p:nvPr>
            <p:ph type="title"/>
          </p:nvPr>
        </p:nvSpPr>
        <p:spPr>
          <a:xfrm>
            <a:off x="914400" y="4876800"/>
            <a:ext cx="7481700" cy="457200"/>
          </a:xfrm>
          <a:prstGeom prst="rect">
            <a:avLst/>
          </a:prstGeom>
          <a:noFill/>
          <a:ln>
            <a:noFill/>
          </a:ln>
        </p:spPr>
        <p:txBody>
          <a:bodyPr anchorCtr="0" anchor="t" bIns="91425" lIns="91425" rIns="91425" tIns="91425"/>
          <a:lstStyle>
            <a:lvl1pPr rtl="0" algn="r">
              <a:spcBef>
                <a:spcPts val="0"/>
              </a:spcBef>
              <a:buClr>
                <a:schemeClr val="accent1"/>
              </a:buClr>
              <a:buFont typeface="Rambla"/>
              <a:buNone/>
              <a:defRPr b="0" sz="25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2" name="Shape 502"/>
          <p:cNvSpPr txBox="1"/>
          <p:nvPr>
            <p:ph idx="1" type="body"/>
          </p:nvPr>
        </p:nvSpPr>
        <p:spPr>
          <a:xfrm>
            <a:off x="4419600" y="5355101"/>
            <a:ext cx="3974700" cy="914400"/>
          </a:xfrm>
          <a:prstGeom prst="rect">
            <a:avLst/>
          </a:prstGeom>
          <a:noFill/>
          <a:ln>
            <a:noFill/>
          </a:ln>
        </p:spPr>
        <p:txBody>
          <a:bodyPr anchorCtr="0" anchor="t" bIns="91425" lIns="91425" rIns="91425" tIns="91425"/>
          <a:lstStyle>
            <a:lvl1pPr indent="0" marL="0" rtl="0" algn="r">
              <a:spcBef>
                <a:spcPts val="0"/>
              </a:spcBef>
              <a:buFont typeface="Rambla"/>
              <a:buNone/>
              <a:defRPr sz="1600"/>
            </a:lvl1pPr>
            <a:lvl2pPr rtl="0">
              <a:spcBef>
                <a:spcPts val="0"/>
              </a:spcBef>
              <a:buFont typeface="Rambla"/>
              <a:buNone/>
              <a:defRPr sz="1200"/>
            </a:lvl2pPr>
            <a:lvl3pPr rtl="0">
              <a:spcBef>
                <a:spcPts val="0"/>
              </a:spcBef>
              <a:buFont typeface="Rambla"/>
              <a:buNone/>
              <a:defRPr sz="1000"/>
            </a:lvl3pPr>
            <a:lvl4pPr rtl="0">
              <a:spcBef>
                <a:spcPts val="0"/>
              </a:spcBef>
              <a:buFont typeface="Rambla"/>
              <a:buNone/>
              <a:defRPr sz="900"/>
            </a:lvl4pPr>
            <a:lvl5pPr rtl="0">
              <a:spcBef>
                <a:spcPts val="0"/>
              </a:spcBef>
              <a:buFont typeface="Rambla"/>
              <a:buNone/>
              <a:defRPr sz="900"/>
            </a:lvl5pPr>
            <a:lvl6pPr rtl="0">
              <a:spcBef>
                <a:spcPts val="0"/>
              </a:spcBef>
              <a:defRPr sz="1800">
                <a:solidFill>
                  <a:schemeClr val="dk1"/>
                </a:solidFill>
                <a:latin typeface="Rambla"/>
                <a:ea typeface="Rambla"/>
                <a:cs typeface="Rambla"/>
                <a:sym typeface="Rambla"/>
              </a:defRPr>
            </a:lvl6pPr>
            <a:lvl7pPr rtl="0">
              <a:spcBef>
                <a:spcPts val="0"/>
              </a:spcBef>
              <a:defRPr sz="1600">
                <a:solidFill>
                  <a:schemeClr val="dk1"/>
                </a:solidFill>
                <a:latin typeface="Rambla"/>
                <a:ea typeface="Rambla"/>
                <a:cs typeface="Rambla"/>
                <a:sym typeface="Rambla"/>
              </a:defRPr>
            </a:lvl7pPr>
            <a:lvl8pPr rtl="0">
              <a:spcBef>
                <a:spcPts val="0"/>
              </a:spcBef>
              <a:defRPr sz="1600">
                <a:solidFill>
                  <a:schemeClr val="dk1"/>
                </a:solidFill>
                <a:latin typeface="Rambla"/>
                <a:ea typeface="Rambla"/>
                <a:cs typeface="Rambla"/>
                <a:sym typeface="Rambla"/>
              </a:defRPr>
            </a:lvl8pPr>
            <a:lvl9pPr rtl="0">
              <a:spcBef>
                <a:spcPts val="0"/>
              </a:spcBef>
              <a:defRPr baseline="0" sz="1600">
                <a:solidFill>
                  <a:schemeClr val="dk1"/>
                </a:solidFill>
                <a:latin typeface="Rambla"/>
                <a:ea typeface="Rambla"/>
                <a:cs typeface="Rambla"/>
                <a:sym typeface="Rambla"/>
              </a:defRPr>
            </a:lvl9pPr>
          </a:lstStyle>
          <a:p/>
        </p:txBody>
      </p:sp>
      <p:sp>
        <p:nvSpPr>
          <p:cNvPr id="503" name="Shape 503"/>
          <p:cNvSpPr txBox="1"/>
          <p:nvPr>
            <p:ph idx="2" type="body"/>
          </p:nvPr>
        </p:nvSpPr>
        <p:spPr>
          <a:xfrm>
            <a:off x="914400" y="274319"/>
            <a:ext cx="7479899" cy="4572000"/>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1800">
                <a:solidFill>
                  <a:schemeClr val="dk1"/>
                </a:solidFill>
                <a:latin typeface="Rambla"/>
                <a:ea typeface="Rambla"/>
                <a:cs typeface="Rambla"/>
                <a:sym typeface="Rambla"/>
              </a:defRPr>
            </a:lvl6pPr>
            <a:lvl7pPr rtl="0">
              <a:spcBef>
                <a:spcPts val="0"/>
              </a:spcBef>
              <a:defRPr sz="1600">
                <a:solidFill>
                  <a:schemeClr val="dk1"/>
                </a:solidFill>
                <a:latin typeface="Rambla"/>
                <a:ea typeface="Rambla"/>
                <a:cs typeface="Rambla"/>
                <a:sym typeface="Rambla"/>
              </a:defRPr>
            </a:lvl7pPr>
            <a:lvl8pPr rtl="0">
              <a:spcBef>
                <a:spcPts val="0"/>
              </a:spcBef>
              <a:defRPr sz="1600">
                <a:solidFill>
                  <a:schemeClr val="dk1"/>
                </a:solidFill>
                <a:latin typeface="Rambla"/>
                <a:ea typeface="Rambla"/>
                <a:cs typeface="Rambla"/>
                <a:sym typeface="Rambla"/>
              </a:defRPr>
            </a:lvl8pPr>
            <a:lvl9pPr rtl="0">
              <a:spcBef>
                <a:spcPts val="0"/>
              </a:spcBef>
              <a:defRPr baseline="0" sz="1600">
                <a:solidFill>
                  <a:schemeClr val="dk1"/>
                </a:solidFill>
                <a:latin typeface="Rambla"/>
                <a:ea typeface="Rambla"/>
                <a:cs typeface="Rambla"/>
                <a:sym typeface="Rambla"/>
              </a:defRPr>
            </a:lvl9pPr>
          </a:lstStyle>
          <a:p/>
        </p:txBody>
      </p:sp>
      <p:sp>
        <p:nvSpPr>
          <p:cNvPr id="504" name="Shape 504"/>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505" name="Shape 505"/>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506" name="Shape 506"/>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dk1"/>
                </a:solidFill>
                <a:latin typeface="Rambla"/>
                <a:ea typeface="Rambla"/>
                <a:cs typeface="Rambla"/>
                <a:sym typeface="Rambla"/>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bg>
      <p:bgPr>
        <a:gradFill>
          <a:gsLst>
            <a:gs pos="0">
              <a:srgbClr val="B1B1B1"/>
            </a:gs>
            <a:gs pos="40000">
              <a:srgbClr val="9E9E9E"/>
            </a:gs>
            <a:gs pos="100000">
              <a:schemeClr val="dk1"/>
            </a:gs>
          </a:gsLst>
          <a:path path="circle">
            <a:fillToRect b="100%" l="100%"/>
          </a:path>
          <a:tileRect r="-100%" t="-100%"/>
        </a:gradFill>
      </p:bgPr>
    </p:bg>
    <p:spTree>
      <p:nvGrpSpPr>
        <p:cNvPr id="507" name="Shape 507"/>
        <p:cNvGrpSpPr/>
        <p:nvPr/>
      </p:nvGrpSpPr>
      <p:grpSpPr>
        <a:xfrm>
          <a:off x="0" y="0"/>
          <a:ext cx="0" cy="0"/>
          <a:chOff x="0" y="0"/>
          <a:chExt cx="0" cy="0"/>
        </a:xfrm>
      </p:grpSpPr>
      <p:sp>
        <p:nvSpPr>
          <p:cNvPr id="508" name="Shape 508"/>
          <p:cNvSpPr txBox="1"/>
          <p:nvPr>
            <p:ph idx="1" type="body"/>
          </p:nvPr>
        </p:nvSpPr>
        <p:spPr>
          <a:xfrm>
            <a:off x="1141232" y="5443401"/>
            <a:ext cx="7162799" cy="648300"/>
          </a:xfrm>
          <a:prstGeom prst="rect">
            <a:avLst/>
          </a:prstGeom>
          <a:noFill/>
          <a:ln>
            <a:noFill/>
          </a:ln>
        </p:spPr>
        <p:txBody>
          <a:bodyPr anchorCtr="0" anchor="t" bIns="91425" lIns="91425" rIns="91425" tIns="91425"/>
          <a:lstStyle>
            <a:lvl1pPr indent="0" marL="0" marR="18288" rtl="0" algn="r">
              <a:spcBef>
                <a:spcPts val="0"/>
              </a:spcBef>
              <a:buFont typeface="Rambla"/>
              <a:buNone/>
              <a:defRPr sz="1400"/>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sz="1800">
                <a:solidFill>
                  <a:schemeClr val="lt1"/>
                </a:solidFill>
                <a:latin typeface="Rambla"/>
                <a:ea typeface="Rambla"/>
                <a:cs typeface="Rambla"/>
                <a:sym typeface="Rambla"/>
              </a:defRPr>
            </a:lvl6pPr>
            <a:lvl7pPr rtl="0">
              <a:spcBef>
                <a:spcPts val="0"/>
              </a:spcBef>
              <a:defRPr sz="1600">
                <a:solidFill>
                  <a:schemeClr val="lt1"/>
                </a:solidFill>
                <a:latin typeface="Rambla"/>
                <a:ea typeface="Rambla"/>
                <a:cs typeface="Rambla"/>
                <a:sym typeface="Rambla"/>
              </a:defRPr>
            </a:lvl7pPr>
            <a:lvl8pPr rtl="0">
              <a:spcBef>
                <a:spcPts val="0"/>
              </a:spcBef>
              <a:defRPr sz="1600">
                <a:solidFill>
                  <a:schemeClr val="lt1"/>
                </a:solidFill>
                <a:latin typeface="Rambla"/>
                <a:ea typeface="Rambla"/>
                <a:cs typeface="Rambla"/>
                <a:sym typeface="Rambla"/>
              </a:defRPr>
            </a:lvl8pPr>
            <a:lvl9pPr rtl="0">
              <a:spcBef>
                <a:spcPts val="0"/>
              </a:spcBef>
              <a:defRPr baseline="0" sz="1600">
                <a:solidFill>
                  <a:schemeClr val="lt1"/>
                </a:solidFill>
                <a:latin typeface="Rambla"/>
                <a:ea typeface="Rambla"/>
                <a:cs typeface="Rambla"/>
                <a:sym typeface="Rambla"/>
              </a:defRPr>
            </a:lvl9pPr>
          </a:lstStyle>
          <a:p/>
        </p:txBody>
      </p:sp>
      <p:sp>
        <p:nvSpPr>
          <p:cNvPr id="509" name="Shape 509"/>
          <p:cNvSpPr/>
          <p:nvPr>
            <p:ph idx="2" type="pic"/>
          </p:nvPr>
        </p:nvSpPr>
        <p:spPr>
          <a:xfrm>
            <a:off x="228600" y="189968"/>
            <a:ext cx="8686800" cy="4389299"/>
          </a:xfrm>
          <a:prstGeom prst="rect">
            <a:avLst/>
          </a:prstGeom>
          <a:solidFill>
            <a:schemeClr val="dk2"/>
          </a:solidFill>
          <a:ln cap="flat" cmpd="sng" w="9525">
            <a:solidFill>
              <a:schemeClr val="dk1"/>
            </a:solidFill>
            <a:prstDash val="solid"/>
            <a:round/>
            <a:headEnd len="med" w="med" type="none"/>
            <a:tailEnd len="med" w="med" type="none"/>
          </a:ln>
        </p:spPr>
        <p:txBody>
          <a:bodyPr anchorCtr="0" anchor="b" bIns="91425" lIns="91425" rIns="91425" tIns="91425"/>
          <a:lstStyle>
            <a:lvl1pPr indent="0" marL="0" marR="0" rtl="0" algn="l">
              <a:spcBef>
                <a:spcPts val="0"/>
              </a:spcBef>
              <a:buClr>
                <a:schemeClr val="lt1"/>
              </a:buClr>
              <a:buFont typeface="Rambla"/>
              <a:buNone/>
              <a:defRPr b="0" baseline="0" i="0" sz="32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510" name="Shape 510"/>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511" name="Shape 511"/>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lt1"/>
                </a:solidFill>
                <a:latin typeface="Rambla"/>
                <a:ea typeface="Rambla"/>
                <a:cs typeface="Rambla"/>
                <a:sym typeface="Rambla"/>
              </a:defRPr>
            </a:lvl1pPr>
            <a:lvl2pPr indent="0" marL="457200" marR="0" rtl="0" algn="l">
              <a:spcBef>
                <a:spcPts val="0"/>
              </a:spcBef>
              <a:defRPr b="0" baseline="0" i="0" sz="1800" u="none" cap="none" strike="noStrike">
                <a:solidFill>
                  <a:schemeClr val="lt1"/>
                </a:solidFill>
                <a:latin typeface="Rambla"/>
                <a:ea typeface="Rambla"/>
                <a:cs typeface="Rambla"/>
                <a:sym typeface="Rambla"/>
              </a:defRPr>
            </a:lvl2pPr>
            <a:lvl3pPr indent="0" marL="914400" marR="0" rtl="0" algn="l">
              <a:spcBef>
                <a:spcPts val="0"/>
              </a:spcBef>
              <a:defRPr b="0" baseline="0" i="0" sz="1800" u="none" cap="none" strike="noStrike">
                <a:solidFill>
                  <a:schemeClr val="lt1"/>
                </a:solidFill>
                <a:latin typeface="Rambla"/>
                <a:ea typeface="Rambla"/>
                <a:cs typeface="Rambla"/>
                <a:sym typeface="Rambla"/>
              </a:defRPr>
            </a:lvl3pPr>
            <a:lvl4pPr indent="0" marL="1371600" marR="0" rtl="0" algn="l">
              <a:spcBef>
                <a:spcPts val="0"/>
              </a:spcBef>
              <a:defRPr b="0" baseline="0" i="0" sz="1800" u="none" cap="none" strike="noStrike">
                <a:solidFill>
                  <a:schemeClr val="lt1"/>
                </a:solidFill>
                <a:latin typeface="Rambla"/>
                <a:ea typeface="Rambla"/>
                <a:cs typeface="Rambla"/>
                <a:sym typeface="Rambla"/>
              </a:defRPr>
            </a:lvl4pPr>
            <a:lvl5pPr indent="0" marL="1828800" marR="0" rtl="0" algn="l">
              <a:spcBef>
                <a:spcPts val="0"/>
              </a:spcBef>
              <a:defRPr b="0" baseline="0" i="0" sz="1800" u="none" cap="none" strike="noStrike">
                <a:solidFill>
                  <a:schemeClr val="lt1"/>
                </a:solidFill>
                <a:latin typeface="Rambla"/>
                <a:ea typeface="Rambla"/>
                <a:cs typeface="Rambla"/>
                <a:sym typeface="Rambla"/>
              </a:defRPr>
            </a:lvl5pPr>
            <a:lvl6pPr indent="0" marL="2286000" marR="0" rtl="0" algn="l">
              <a:spcBef>
                <a:spcPts val="0"/>
              </a:spcBef>
              <a:defRPr b="0" baseline="0" i="0" sz="1800" u="none" cap="none" strike="noStrike">
                <a:solidFill>
                  <a:schemeClr val="lt1"/>
                </a:solidFill>
                <a:latin typeface="Rambla"/>
                <a:ea typeface="Rambla"/>
                <a:cs typeface="Rambla"/>
                <a:sym typeface="Rambla"/>
              </a:defRPr>
            </a:lvl6pPr>
            <a:lvl7pPr indent="0" marL="2743200" marR="0" rtl="0" algn="l">
              <a:spcBef>
                <a:spcPts val="0"/>
              </a:spcBef>
              <a:defRPr b="0" baseline="0" i="0" sz="1800" u="none" cap="none" strike="noStrike">
                <a:solidFill>
                  <a:schemeClr val="lt1"/>
                </a:solidFill>
                <a:latin typeface="Rambla"/>
                <a:ea typeface="Rambla"/>
                <a:cs typeface="Rambla"/>
                <a:sym typeface="Rambla"/>
              </a:defRPr>
            </a:lvl7pPr>
            <a:lvl8pPr indent="0" marL="3200400" marR="0" rtl="0" algn="l">
              <a:spcBef>
                <a:spcPts val="0"/>
              </a:spcBef>
              <a:defRPr b="0" baseline="0" i="0" sz="1800" u="none" cap="none" strike="noStrike">
                <a:solidFill>
                  <a:schemeClr val="lt1"/>
                </a:solidFill>
                <a:latin typeface="Rambla"/>
                <a:ea typeface="Rambla"/>
                <a:cs typeface="Rambla"/>
                <a:sym typeface="Rambla"/>
              </a:defRPr>
            </a:lvl8pPr>
            <a:lvl9pPr indent="0" marL="3657600" marR="0" rtl="0" algn="l">
              <a:spcBef>
                <a:spcPts val="0"/>
              </a:spcBef>
              <a:defRPr b="0" baseline="0" i="0" sz="1800" u="none" cap="none" strike="noStrike">
                <a:solidFill>
                  <a:schemeClr val="lt1"/>
                </a:solidFill>
                <a:latin typeface="Rambla"/>
                <a:ea typeface="Rambla"/>
                <a:cs typeface="Rambla"/>
                <a:sym typeface="Rambla"/>
              </a:defRPr>
            </a:lvl9pPr>
          </a:lstStyle>
          <a:p/>
        </p:txBody>
      </p:sp>
      <p:sp>
        <p:nvSpPr>
          <p:cNvPr id="512" name="Shape 512"/>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lt1"/>
                </a:solidFill>
                <a:latin typeface="Rambla"/>
                <a:ea typeface="Rambla"/>
                <a:cs typeface="Rambla"/>
                <a:sym typeface="Rambla"/>
              </a:rPr>
              <a:t>‹#›</a:t>
            </a:fld>
          </a:p>
        </p:txBody>
      </p:sp>
      <p:sp>
        <p:nvSpPr>
          <p:cNvPr id="513" name="Shape 513"/>
          <p:cNvSpPr txBox="1"/>
          <p:nvPr>
            <p:ph type="title"/>
          </p:nvPr>
        </p:nvSpPr>
        <p:spPr>
          <a:xfrm>
            <a:off x="228600" y="4865121"/>
            <a:ext cx="8075400" cy="562800"/>
          </a:xfrm>
          <a:prstGeom prst="rect">
            <a:avLst/>
          </a:prstGeom>
          <a:noFill/>
          <a:ln>
            <a:noFill/>
          </a:ln>
        </p:spPr>
        <p:txBody>
          <a:bodyPr anchorCtr="0" anchor="t" bIns="91425" lIns="91425" rIns="91425" tIns="91425"/>
          <a:lstStyle>
            <a:lvl1pPr marR="0" rtl="0" algn="r">
              <a:spcBef>
                <a:spcPts val="0"/>
              </a:spcBef>
              <a:buClr>
                <a:schemeClr val="accent1"/>
              </a:buClr>
              <a:buFont typeface="Rambla"/>
              <a:buNone/>
              <a:defRPr b="0" sz="30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14" name="Shape 514"/>
          <p:cNvSpPr/>
          <p:nvPr/>
        </p:nvSpPr>
        <p:spPr>
          <a:xfrm>
            <a:off x="499272" y="5944935"/>
            <a:ext cx="4940700" cy="921299"/>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515" name="Shape 515"/>
          <p:cNvSpPr/>
          <p:nvPr/>
        </p:nvSpPr>
        <p:spPr>
          <a:xfrm>
            <a:off x="485716" y="5939010"/>
            <a:ext cx="3690600" cy="933599"/>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516" name="Shape 516"/>
          <p:cNvSpPr/>
          <p:nvPr/>
        </p:nvSpPr>
        <p:spPr>
          <a:xfrm>
            <a:off x="-6041" y="5791253"/>
            <a:ext cx="3402299" cy="1080900"/>
          </a:xfrm>
          <a:prstGeom prst="rtTriangle">
            <a:avLst/>
          </a:prstGeom>
          <a:blipFill rotWithShape="1">
            <a:blip r:embed="rId2">
              <a:alphaModFix amt="50000"/>
            </a:blip>
            <a:tile algn="t" flip="none" tx="0" sx="50002" ty="0" sy="50002"/>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cxnSp>
        <p:nvCxnSpPr>
          <p:cNvPr id="517" name="Shape 517"/>
          <p:cNvCxnSpPr/>
          <p:nvPr/>
        </p:nvCxnSpPr>
        <p:spPr>
          <a:xfrm>
            <a:off x="-9237" y="5787737"/>
            <a:ext cx="3405600" cy="1084499"/>
          </a:xfrm>
          <a:prstGeom prst="straightConnector1">
            <a:avLst/>
          </a:prstGeom>
          <a:noFill/>
          <a:ln cap="flat" cmpd="sng" w="12050">
            <a:solidFill>
              <a:srgbClr val="93C5D8"/>
            </a:solidFill>
            <a:prstDash val="solid"/>
            <a:miter/>
            <a:headEnd len="med" w="med" type="none"/>
            <a:tailEnd len="med" w="med" type="none"/>
          </a:ln>
        </p:spPr>
      </p:cxnSp>
      <p:sp>
        <p:nvSpPr>
          <p:cNvPr id="518" name="Shape 518"/>
          <p:cNvSpPr/>
          <p:nvPr/>
        </p:nvSpPr>
        <p:spPr>
          <a:xfrm>
            <a:off x="8664111" y="4988439"/>
            <a:ext cx="183000" cy="228900"/>
          </a:xfrm>
          <a:prstGeom prst="chevron">
            <a:avLst>
              <a:gd fmla="val 50000" name="adj"/>
            </a:avLst>
          </a:prstGeom>
          <a:gradFill>
            <a:gsLst>
              <a:gs pos="0">
                <a:srgbClr val="1488A5"/>
              </a:gs>
              <a:gs pos="72000">
                <a:srgbClr val="4DB7DA"/>
              </a:gs>
              <a:gs pos="100000">
                <a:srgbClr val="7CC2DD"/>
              </a:gs>
            </a:gsLst>
            <a:lin ang="16200038" scaled="0"/>
          </a:gradFill>
          <a:ln cap="rnd" cmpd="sng" w="9525">
            <a:solidFill>
              <a:srgbClr val="20768B"/>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519" name="Shape 519"/>
          <p:cNvSpPr/>
          <p:nvPr/>
        </p:nvSpPr>
        <p:spPr>
          <a:xfrm>
            <a:off x="8477696" y="4988439"/>
            <a:ext cx="183000" cy="228900"/>
          </a:xfrm>
          <a:prstGeom prst="chevron">
            <a:avLst>
              <a:gd fmla="val 50000" name="adj"/>
            </a:avLst>
          </a:prstGeom>
          <a:gradFill>
            <a:gsLst>
              <a:gs pos="0">
                <a:srgbClr val="1488A5"/>
              </a:gs>
              <a:gs pos="72000">
                <a:srgbClr val="4DB7DA"/>
              </a:gs>
              <a:gs pos="100000">
                <a:srgbClr val="7CC2DD"/>
              </a:gs>
            </a:gsLst>
            <a:lin ang="16200038" scaled="0"/>
          </a:gradFill>
          <a:ln cap="rnd" cmpd="sng" w="9525">
            <a:solidFill>
              <a:srgbClr val="20768B"/>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20" name="Shape 520"/>
        <p:cNvGrpSpPr/>
        <p:nvPr/>
      </p:nvGrpSpPr>
      <p:grpSpPr>
        <a:xfrm>
          <a:off x="0" y="0"/>
          <a:ext cx="0" cy="0"/>
          <a:chOff x="0" y="0"/>
          <a:chExt cx="0" cy="0"/>
        </a:xfrm>
      </p:grpSpPr>
      <p:sp>
        <p:nvSpPr>
          <p:cNvPr id="521" name="Shape 521"/>
          <p:cNvSpPr txBox="1"/>
          <p:nvPr>
            <p:ph type="title"/>
          </p:nvPr>
        </p:nvSpPr>
        <p:spPr>
          <a:xfrm>
            <a:off x="457200" y="274637"/>
            <a:ext cx="8229600" cy="1143299"/>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41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2" name="Shape 522"/>
          <p:cNvSpPr txBox="1"/>
          <p:nvPr>
            <p:ph idx="1" type="body"/>
          </p:nvPr>
        </p:nvSpPr>
        <p:spPr>
          <a:xfrm rot="5400000">
            <a:off x="2378999" y="-440471"/>
            <a:ext cx="4386000" cy="8229600"/>
          </a:xfrm>
          <a:prstGeom prst="rect">
            <a:avLst/>
          </a:prstGeom>
          <a:noFill/>
          <a:ln>
            <a:noFill/>
          </a:ln>
        </p:spPr>
        <p:txBody>
          <a:bodyPr anchorCtr="0" anchor="t" bIns="91425" lIns="91425" rIns="91425" tIns="91425"/>
          <a:lstStyle>
            <a:lvl1pPr indent="-147573" marL="365760" rtl="0" algn="l">
              <a:spcBef>
                <a:spcPts val="400"/>
              </a:spcBef>
              <a:spcAft>
                <a:spcPts val="0"/>
              </a:spcAft>
              <a:buClr>
                <a:schemeClr val="accent1"/>
              </a:buClr>
              <a:buFont typeface="Noto Symbol"/>
              <a:buChar char="●"/>
              <a:defRPr sz="2700">
                <a:solidFill>
                  <a:schemeClr val="dk1"/>
                </a:solidFill>
                <a:latin typeface="Rambla"/>
                <a:ea typeface="Rambla"/>
                <a:cs typeface="Rambla"/>
                <a:sym typeface="Rambla"/>
              </a:defRPr>
            </a:lvl1pPr>
            <a:lvl2pPr indent="-94741" marL="621792" rtl="0" algn="l">
              <a:spcBef>
                <a:spcPts val="324"/>
              </a:spcBef>
              <a:buClr>
                <a:schemeClr val="accent1"/>
              </a:buClr>
              <a:buFont typeface="Verdana"/>
              <a:buChar char="◦"/>
              <a:defRPr sz="2300">
                <a:solidFill>
                  <a:schemeClr val="dk1"/>
                </a:solidFill>
                <a:latin typeface="Rambla"/>
                <a:ea typeface="Rambla"/>
                <a:cs typeface="Rambla"/>
                <a:sym typeface="Rambla"/>
              </a:defRPr>
            </a:lvl2pPr>
            <a:lvl3pPr indent="-103886" marL="859536" rtl="0" algn="l">
              <a:spcBef>
                <a:spcPts val="350"/>
              </a:spcBef>
              <a:buClr>
                <a:schemeClr val="accent2"/>
              </a:buClr>
              <a:buFont typeface="Noto Symbol"/>
              <a:buChar char="⚫"/>
              <a:defRPr sz="2100">
                <a:solidFill>
                  <a:schemeClr val="dk1"/>
                </a:solidFill>
                <a:latin typeface="Rambla"/>
                <a:ea typeface="Rambla"/>
                <a:cs typeface="Rambla"/>
                <a:sym typeface="Rambla"/>
              </a:defRPr>
            </a:lvl3pPr>
            <a:lvl4pPr indent="-107950" marL="1143000" rtl="0" algn="l">
              <a:spcBef>
                <a:spcPts val="350"/>
              </a:spcBef>
              <a:buClr>
                <a:schemeClr val="accent2"/>
              </a:buClr>
              <a:buFont typeface="Noto Symbol"/>
              <a:buChar char="⚫"/>
              <a:defRPr sz="1900">
                <a:solidFill>
                  <a:schemeClr val="dk1"/>
                </a:solidFill>
                <a:latin typeface="Rambla"/>
                <a:ea typeface="Rambla"/>
                <a:cs typeface="Rambla"/>
                <a:sym typeface="Rambla"/>
              </a:defRPr>
            </a:lvl4pPr>
            <a:lvl5pPr indent="-114300" marL="1371600" rtl="0" algn="l">
              <a:spcBef>
                <a:spcPts val="350"/>
              </a:spcBef>
              <a:buClr>
                <a:schemeClr val="accent2"/>
              </a:buClr>
              <a:buFont typeface="Noto Symbol"/>
              <a:buChar char="⚫"/>
              <a:defRPr sz="1800">
                <a:solidFill>
                  <a:schemeClr val="dk1"/>
                </a:solidFill>
                <a:latin typeface="Rambla"/>
                <a:ea typeface="Rambla"/>
                <a:cs typeface="Rambla"/>
                <a:sym typeface="Rambla"/>
              </a:defRPr>
            </a:lvl5pPr>
            <a:lvl6pPr indent="-114300" marL="1600200" rtl="0" algn="l">
              <a:spcBef>
                <a:spcPts val="350"/>
              </a:spcBef>
              <a:buClr>
                <a:schemeClr val="accent3"/>
              </a:buClr>
              <a:buFont typeface="Noto Symbol"/>
              <a:buChar char="◾"/>
              <a:defRPr sz="1800">
                <a:solidFill>
                  <a:schemeClr val="dk1"/>
                </a:solidFill>
                <a:latin typeface="Rambla"/>
                <a:ea typeface="Rambla"/>
                <a:cs typeface="Rambla"/>
                <a:sym typeface="Rambla"/>
              </a:defRPr>
            </a:lvl6pPr>
            <a:lvl7pPr indent="-127000" marL="1828800" rtl="0" algn="l">
              <a:spcBef>
                <a:spcPts val="350"/>
              </a:spcBef>
              <a:buClr>
                <a:schemeClr val="accent3"/>
              </a:buClr>
              <a:buFont typeface="Noto Symbol"/>
              <a:buChar char="◾"/>
              <a:defRPr sz="1600">
                <a:solidFill>
                  <a:schemeClr val="dk1"/>
                </a:solidFill>
                <a:latin typeface="Rambla"/>
                <a:ea typeface="Rambla"/>
                <a:cs typeface="Rambla"/>
                <a:sym typeface="Rambla"/>
              </a:defRPr>
            </a:lvl7pPr>
            <a:lvl8pPr indent="-127000" marL="2057400" rtl="0" algn="l">
              <a:spcBef>
                <a:spcPts val="350"/>
              </a:spcBef>
              <a:buClr>
                <a:schemeClr val="accent3"/>
              </a:buClr>
              <a:buFont typeface="Noto Symbol"/>
              <a:buChar char="◾"/>
              <a:defRPr sz="1600">
                <a:solidFill>
                  <a:schemeClr val="dk1"/>
                </a:solidFill>
                <a:latin typeface="Rambla"/>
                <a:ea typeface="Rambla"/>
                <a:cs typeface="Rambla"/>
                <a:sym typeface="Rambla"/>
              </a:defRPr>
            </a:lvl8pPr>
            <a:lvl9pPr indent="-127000" marL="2286000" rtl="0" algn="l">
              <a:spcBef>
                <a:spcPts val="350"/>
              </a:spcBef>
              <a:buClr>
                <a:schemeClr val="accent3"/>
              </a:buClr>
              <a:buFont typeface="Noto Symbol"/>
              <a:buChar char="◾"/>
              <a:defRPr baseline="0" sz="1600">
                <a:solidFill>
                  <a:schemeClr val="dk1"/>
                </a:solidFill>
                <a:latin typeface="Rambla"/>
                <a:ea typeface="Rambla"/>
                <a:cs typeface="Rambla"/>
                <a:sym typeface="Rambla"/>
              </a:defRPr>
            </a:lvl9pPr>
          </a:lstStyle>
          <a:p/>
        </p:txBody>
      </p:sp>
      <p:sp>
        <p:nvSpPr>
          <p:cNvPr id="523" name="Shape 523"/>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524" name="Shape 524"/>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525" name="Shape 525"/>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dk1"/>
                </a:solidFill>
                <a:latin typeface="Rambla"/>
                <a:ea typeface="Rambla"/>
                <a:cs typeface="Rambla"/>
                <a:sym typeface="Rambla"/>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26" name="Shape 526"/>
        <p:cNvGrpSpPr/>
        <p:nvPr/>
      </p:nvGrpSpPr>
      <p:grpSpPr>
        <a:xfrm>
          <a:off x="0" y="0"/>
          <a:ext cx="0" cy="0"/>
          <a:chOff x="0" y="0"/>
          <a:chExt cx="0" cy="0"/>
        </a:xfrm>
      </p:grpSpPr>
      <p:sp>
        <p:nvSpPr>
          <p:cNvPr id="527" name="Shape 527"/>
          <p:cNvSpPr txBox="1"/>
          <p:nvPr>
            <p:ph type="title"/>
          </p:nvPr>
        </p:nvSpPr>
        <p:spPr>
          <a:xfrm rot="5400000">
            <a:off x="4936282" y="2182340"/>
            <a:ext cx="5592900" cy="1777499"/>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41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8" name="Shape 528"/>
          <p:cNvSpPr txBox="1"/>
          <p:nvPr>
            <p:ph idx="1" type="body"/>
          </p:nvPr>
        </p:nvSpPr>
        <p:spPr>
          <a:xfrm rot="5400000">
            <a:off x="823049" y="-91209"/>
            <a:ext cx="5592900" cy="6324600"/>
          </a:xfrm>
          <a:prstGeom prst="rect">
            <a:avLst/>
          </a:prstGeom>
          <a:noFill/>
          <a:ln>
            <a:noFill/>
          </a:ln>
        </p:spPr>
        <p:txBody>
          <a:bodyPr anchorCtr="0" anchor="t" bIns="91425" lIns="91425" rIns="91425" tIns="91425"/>
          <a:lstStyle>
            <a:lvl1pPr indent="-147573" marL="365760" rtl="0" algn="l">
              <a:spcBef>
                <a:spcPts val="400"/>
              </a:spcBef>
              <a:spcAft>
                <a:spcPts val="0"/>
              </a:spcAft>
              <a:buClr>
                <a:schemeClr val="accent1"/>
              </a:buClr>
              <a:buFont typeface="Noto Symbol"/>
              <a:buChar char="●"/>
              <a:defRPr sz="2700">
                <a:solidFill>
                  <a:schemeClr val="dk1"/>
                </a:solidFill>
                <a:latin typeface="Rambla"/>
                <a:ea typeface="Rambla"/>
                <a:cs typeface="Rambla"/>
                <a:sym typeface="Rambla"/>
              </a:defRPr>
            </a:lvl1pPr>
            <a:lvl2pPr indent="-94741" marL="621792" rtl="0" algn="l">
              <a:spcBef>
                <a:spcPts val="324"/>
              </a:spcBef>
              <a:buClr>
                <a:schemeClr val="accent1"/>
              </a:buClr>
              <a:buFont typeface="Verdana"/>
              <a:buChar char="◦"/>
              <a:defRPr sz="2300">
                <a:solidFill>
                  <a:schemeClr val="dk1"/>
                </a:solidFill>
                <a:latin typeface="Rambla"/>
                <a:ea typeface="Rambla"/>
                <a:cs typeface="Rambla"/>
                <a:sym typeface="Rambla"/>
              </a:defRPr>
            </a:lvl2pPr>
            <a:lvl3pPr indent="-103886" marL="859536" rtl="0" algn="l">
              <a:spcBef>
                <a:spcPts val="350"/>
              </a:spcBef>
              <a:buClr>
                <a:schemeClr val="accent2"/>
              </a:buClr>
              <a:buFont typeface="Noto Symbol"/>
              <a:buChar char="⚫"/>
              <a:defRPr sz="2100">
                <a:solidFill>
                  <a:schemeClr val="dk1"/>
                </a:solidFill>
                <a:latin typeface="Rambla"/>
                <a:ea typeface="Rambla"/>
                <a:cs typeface="Rambla"/>
                <a:sym typeface="Rambla"/>
              </a:defRPr>
            </a:lvl3pPr>
            <a:lvl4pPr indent="-107950" marL="1143000" rtl="0" algn="l">
              <a:spcBef>
                <a:spcPts val="350"/>
              </a:spcBef>
              <a:buClr>
                <a:schemeClr val="accent2"/>
              </a:buClr>
              <a:buFont typeface="Noto Symbol"/>
              <a:buChar char="⚫"/>
              <a:defRPr sz="1900">
                <a:solidFill>
                  <a:schemeClr val="dk1"/>
                </a:solidFill>
                <a:latin typeface="Rambla"/>
                <a:ea typeface="Rambla"/>
                <a:cs typeface="Rambla"/>
                <a:sym typeface="Rambla"/>
              </a:defRPr>
            </a:lvl4pPr>
            <a:lvl5pPr indent="-114300" marL="1371600" rtl="0" algn="l">
              <a:spcBef>
                <a:spcPts val="350"/>
              </a:spcBef>
              <a:buClr>
                <a:schemeClr val="accent2"/>
              </a:buClr>
              <a:buFont typeface="Noto Symbol"/>
              <a:buChar char="⚫"/>
              <a:defRPr sz="1800">
                <a:solidFill>
                  <a:schemeClr val="dk1"/>
                </a:solidFill>
                <a:latin typeface="Rambla"/>
                <a:ea typeface="Rambla"/>
                <a:cs typeface="Rambla"/>
                <a:sym typeface="Rambla"/>
              </a:defRPr>
            </a:lvl5pPr>
            <a:lvl6pPr indent="-114300" marL="1600200" rtl="0" algn="l">
              <a:spcBef>
                <a:spcPts val="350"/>
              </a:spcBef>
              <a:buClr>
                <a:schemeClr val="accent3"/>
              </a:buClr>
              <a:buFont typeface="Noto Symbol"/>
              <a:buChar char="◾"/>
              <a:defRPr sz="1800">
                <a:solidFill>
                  <a:schemeClr val="dk1"/>
                </a:solidFill>
                <a:latin typeface="Rambla"/>
                <a:ea typeface="Rambla"/>
                <a:cs typeface="Rambla"/>
                <a:sym typeface="Rambla"/>
              </a:defRPr>
            </a:lvl6pPr>
            <a:lvl7pPr indent="-127000" marL="1828800" rtl="0" algn="l">
              <a:spcBef>
                <a:spcPts val="350"/>
              </a:spcBef>
              <a:buClr>
                <a:schemeClr val="accent3"/>
              </a:buClr>
              <a:buFont typeface="Noto Symbol"/>
              <a:buChar char="◾"/>
              <a:defRPr sz="1600">
                <a:solidFill>
                  <a:schemeClr val="dk1"/>
                </a:solidFill>
                <a:latin typeface="Rambla"/>
                <a:ea typeface="Rambla"/>
                <a:cs typeface="Rambla"/>
                <a:sym typeface="Rambla"/>
              </a:defRPr>
            </a:lvl7pPr>
            <a:lvl8pPr indent="-127000" marL="2057400" rtl="0" algn="l">
              <a:spcBef>
                <a:spcPts val="350"/>
              </a:spcBef>
              <a:buClr>
                <a:schemeClr val="accent3"/>
              </a:buClr>
              <a:buFont typeface="Noto Symbol"/>
              <a:buChar char="◾"/>
              <a:defRPr sz="1600">
                <a:solidFill>
                  <a:schemeClr val="dk1"/>
                </a:solidFill>
                <a:latin typeface="Rambla"/>
                <a:ea typeface="Rambla"/>
                <a:cs typeface="Rambla"/>
                <a:sym typeface="Rambla"/>
              </a:defRPr>
            </a:lvl8pPr>
            <a:lvl9pPr indent="-127000" marL="2286000" rtl="0" algn="l">
              <a:spcBef>
                <a:spcPts val="350"/>
              </a:spcBef>
              <a:buClr>
                <a:schemeClr val="accent3"/>
              </a:buClr>
              <a:buFont typeface="Noto Symbol"/>
              <a:buChar char="◾"/>
              <a:defRPr baseline="0" sz="1600">
                <a:solidFill>
                  <a:schemeClr val="dk1"/>
                </a:solidFill>
                <a:latin typeface="Rambla"/>
                <a:ea typeface="Rambla"/>
                <a:cs typeface="Rambla"/>
                <a:sym typeface="Rambla"/>
              </a:defRPr>
            </a:lvl9pPr>
          </a:lstStyle>
          <a:p/>
        </p:txBody>
      </p:sp>
      <p:sp>
        <p:nvSpPr>
          <p:cNvPr id="529" name="Shape 529"/>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530" name="Shape 530"/>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531" name="Shape 531"/>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dk1"/>
                </a:solidFill>
                <a:latin typeface="Rambla"/>
                <a:ea typeface="Rambla"/>
                <a:cs typeface="Rambla"/>
                <a:sym typeface="Rambl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 name="Shape 28"/>
        <p:cNvGrpSpPr/>
        <p:nvPr/>
      </p:nvGrpSpPr>
      <p:grpSpPr>
        <a:xfrm>
          <a:off x="0" y="0"/>
          <a:ext cx="0" cy="0"/>
          <a:chOff x="0" y="0"/>
          <a:chExt cx="0" cy="0"/>
        </a:xfrm>
      </p:grpSpPr>
      <p:sp>
        <p:nvSpPr>
          <p:cNvPr id="29" name="Shape 2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30" name="Shape 3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1" name="Shape 31"/>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1"/>
                </a:solidFill>
                <a:latin typeface="Calibri"/>
                <a:ea typeface="Calibri"/>
                <a:cs typeface="Calibri"/>
                <a:sym typeface="Calibri"/>
              </a:defRPr>
            </a:lvl1pPr>
            <a:lvl2pPr rtl="0" algn="ctr">
              <a:spcBef>
                <a:spcPts val="0"/>
              </a:spcBef>
              <a:spcAft>
                <a:spcPts val="0"/>
              </a:spcAft>
              <a:defRPr sz="4400">
                <a:solidFill>
                  <a:schemeClr val="dk1"/>
                </a:solidFill>
                <a:latin typeface="Calibri"/>
                <a:ea typeface="Calibri"/>
                <a:cs typeface="Calibri"/>
                <a:sym typeface="Calibri"/>
              </a:defRPr>
            </a:lvl2pPr>
            <a:lvl3pPr rtl="0" algn="ctr">
              <a:spcBef>
                <a:spcPts val="0"/>
              </a:spcBef>
              <a:spcAft>
                <a:spcPts val="0"/>
              </a:spcAft>
              <a:defRPr sz="4400">
                <a:solidFill>
                  <a:schemeClr val="dk1"/>
                </a:solidFill>
                <a:latin typeface="Calibri"/>
                <a:ea typeface="Calibri"/>
                <a:cs typeface="Calibri"/>
                <a:sym typeface="Calibri"/>
              </a:defRPr>
            </a:lvl3pPr>
            <a:lvl4pPr rtl="0" algn="ctr">
              <a:spcBef>
                <a:spcPts val="0"/>
              </a:spcBef>
              <a:spcAft>
                <a:spcPts val="0"/>
              </a:spcAft>
              <a:defRPr sz="4400">
                <a:solidFill>
                  <a:schemeClr val="dk1"/>
                </a:solidFill>
                <a:latin typeface="Calibri"/>
                <a:ea typeface="Calibri"/>
                <a:cs typeface="Calibri"/>
                <a:sym typeface="Calibri"/>
              </a:defRPr>
            </a:lvl4pPr>
            <a:lvl5pPr rtl="0" algn="ctr">
              <a:spcBef>
                <a:spcPts val="0"/>
              </a:spcBef>
              <a:spcAft>
                <a:spcPts val="0"/>
              </a:spcAft>
              <a:defRPr sz="4400">
                <a:solidFill>
                  <a:schemeClr val="dk1"/>
                </a:solidFill>
                <a:latin typeface="Calibri"/>
                <a:ea typeface="Calibri"/>
                <a:cs typeface="Calibri"/>
                <a:sym typeface="Calibri"/>
              </a:defRPr>
            </a:lvl5pPr>
            <a:lvl6pPr marL="457200" rtl="0" algn="ctr">
              <a:spcBef>
                <a:spcPts val="0"/>
              </a:spcBef>
              <a:spcAft>
                <a:spcPts val="0"/>
              </a:spcAft>
              <a:defRPr sz="4400">
                <a:solidFill>
                  <a:schemeClr val="dk1"/>
                </a:solidFill>
                <a:latin typeface="Calibri"/>
                <a:ea typeface="Calibri"/>
                <a:cs typeface="Calibri"/>
                <a:sym typeface="Calibri"/>
              </a:defRPr>
            </a:lvl6pPr>
            <a:lvl7pPr marL="914400" rtl="0" algn="ctr">
              <a:spcBef>
                <a:spcPts val="0"/>
              </a:spcBef>
              <a:spcAft>
                <a:spcPts val="0"/>
              </a:spcAft>
              <a:defRPr sz="4400">
                <a:solidFill>
                  <a:schemeClr val="dk1"/>
                </a:solidFill>
                <a:latin typeface="Calibri"/>
                <a:ea typeface="Calibri"/>
                <a:cs typeface="Calibri"/>
                <a:sym typeface="Calibri"/>
              </a:defRPr>
            </a:lvl7pPr>
            <a:lvl8pPr marL="1371600" rtl="0" algn="ctr">
              <a:spcBef>
                <a:spcPts val="0"/>
              </a:spcBef>
              <a:spcAft>
                <a:spcPts val="0"/>
              </a:spcAft>
              <a:defRPr sz="4400">
                <a:solidFill>
                  <a:schemeClr val="dk1"/>
                </a:solidFill>
                <a:latin typeface="Calibri"/>
                <a:ea typeface="Calibri"/>
                <a:cs typeface="Calibri"/>
                <a:sym typeface="Calibri"/>
              </a:defRPr>
            </a:lvl8pPr>
            <a:lvl9pPr marL="1828800" rtl="0" algn="ctr">
              <a:spcBef>
                <a:spcPts val="0"/>
              </a:spcBef>
              <a:spcAft>
                <a:spcPts val="0"/>
              </a:spcAft>
              <a:defRPr sz="4400">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p:txBody>
      </p:sp>
      <p:sp>
        <p:nvSpPr>
          <p:cNvPr id="55" name="Shape 5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56" name="Shape 5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57" name="Shape 5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8" name="Shape 5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59" name="Shape 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x="0" y="0"/>
          <a:ext cx="0" cy="0"/>
          <a:chOff x="0" y="0"/>
          <a:chExt cx="0" cy="0"/>
        </a:xfrm>
      </p:grpSpPr>
      <p:sp>
        <p:nvSpPr>
          <p:cNvPr id="61" name="Shape 6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p:txBody>
      </p:sp>
      <p:sp>
        <p:nvSpPr>
          <p:cNvPr id="62" name="Shape 62"/>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marL="0" marR="0" rtl="0" algn="l">
              <a:spcBef>
                <a:spcPts val="0"/>
              </a:spcBef>
              <a:spcAft>
                <a:spcPts val="0"/>
              </a:spcAft>
              <a:buClr>
                <a:srgbClr val="888888"/>
              </a:buClr>
              <a:buFont typeface="Calibri"/>
              <a:buNone/>
              <a:defRPr b="0" baseline="0" i="0" sz="3200" u="none" cap="none" strike="noStrike">
                <a:solidFill>
                  <a:srgbClr val="888888"/>
                </a:solidFill>
                <a:latin typeface="Calibri"/>
                <a:ea typeface="Calibri"/>
                <a:cs typeface="Calibri"/>
                <a:sym typeface="Calibri"/>
              </a:defRPr>
            </a:lvl1pPr>
            <a:lvl2pPr indent="0" marL="457200" marR="0" rtl="0" algn="l">
              <a:spcBef>
                <a:spcPts val="0"/>
              </a:spcBef>
              <a:spcAft>
                <a:spcPts val="0"/>
              </a:spcAft>
              <a:buClr>
                <a:schemeClr val="dk1"/>
              </a:buClr>
              <a:buFont typeface="Arial"/>
              <a:buNone/>
              <a:defRPr b="0" baseline="0" i="0" sz="2800" u="none" cap="none" strike="noStrike">
                <a:solidFill>
                  <a:schemeClr val="dk1"/>
                </a:solidFill>
                <a:latin typeface="Arial"/>
                <a:ea typeface="Arial"/>
                <a:cs typeface="Arial"/>
                <a:sym typeface="Arial"/>
              </a:defRPr>
            </a:lvl2pPr>
            <a:lvl3pPr indent="0" marL="914400" marR="0" rtl="0" algn="l">
              <a:spcBef>
                <a:spcPts val="0"/>
              </a:spcBef>
              <a:spcAft>
                <a:spcPts val="0"/>
              </a:spcAft>
              <a:buClr>
                <a:schemeClr val="dk1"/>
              </a:buClr>
              <a:buFont typeface="Arial"/>
              <a:buNone/>
              <a:defRPr b="0" baseline="0" i="0" sz="2400" u="none" cap="none" strike="noStrike">
                <a:solidFill>
                  <a:schemeClr val="dk1"/>
                </a:solidFill>
                <a:latin typeface="Arial"/>
                <a:ea typeface="Arial"/>
                <a:cs typeface="Arial"/>
                <a:sym typeface="Arial"/>
              </a:defRPr>
            </a:lvl3pPr>
            <a:lvl4pPr indent="0" marL="1371600" marR="0" rtl="0" algn="l">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4pPr>
            <a:lvl5pPr indent="0" marL="1828800" marR="0" rtl="0" algn="l">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5pPr>
            <a:lvl6pPr indent="0" marL="2286000" marR="0" rtl="0" algn="l">
              <a:spcBef>
                <a:spcPts val="0"/>
              </a:spcBef>
              <a:buClr>
                <a:schemeClr val="dk1"/>
              </a:buClr>
              <a:buFont typeface="Arial"/>
              <a:buNone/>
              <a:defRPr b="0" baseline="0" i="0" sz="2000" u="none" cap="none" strike="noStrike">
                <a:solidFill>
                  <a:schemeClr val="dk1"/>
                </a:solidFill>
                <a:latin typeface="Arial"/>
                <a:ea typeface="Arial"/>
                <a:cs typeface="Arial"/>
                <a:sym typeface="Arial"/>
              </a:defRPr>
            </a:lvl6pPr>
            <a:lvl7pPr indent="0" marL="2743200" marR="0" rtl="0" algn="l">
              <a:spcBef>
                <a:spcPts val="0"/>
              </a:spcBef>
              <a:buClr>
                <a:schemeClr val="dk1"/>
              </a:buClr>
              <a:buFont typeface="Arial"/>
              <a:buNone/>
              <a:defRPr b="0" baseline="0" i="0" sz="2000" u="none" cap="none" strike="noStrike">
                <a:solidFill>
                  <a:schemeClr val="dk1"/>
                </a:solidFill>
                <a:latin typeface="Arial"/>
                <a:ea typeface="Arial"/>
                <a:cs typeface="Arial"/>
                <a:sym typeface="Arial"/>
              </a:defRPr>
            </a:lvl7pPr>
            <a:lvl8pPr indent="0" marL="3200400" marR="0" rtl="0" algn="l">
              <a:spcBef>
                <a:spcPts val="0"/>
              </a:spcBef>
              <a:buClr>
                <a:schemeClr val="dk1"/>
              </a:buClr>
              <a:buFont typeface="Arial"/>
              <a:buNone/>
              <a:defRPr b="0" baseline="0" i="0" sz="2000" u="none" cap="none" strike="noStrike">
                <a:solidFill>
                  <a:schemeClr val="dk1"/>
                </a:solidFill>
                <a:latin typeface="Arial"/>
                <a:ea typeface="Arial"/>
                <a:cs typeface="Arial"/>
                <a:sym typeface="Arial"/>
              </a:defRPr>
            </a:lvl8pPr>
            <a:lvl9pPr indent="0" marL="3657600" marR="0" rtl="0" algn="l">
              <a:spcBef>
                <a:spcPts val="0"/>
              </a:spcBef>
              <a:buClr>
                <a:schemeClr val="dk1"/>
              </a:buClr>
              <a:buFont typeface="Arial"/>
              <a:buNone/>
              <a:defRPr b="0" baseline="0" i="0" sz="2000" u="none" cap="none" strike="noStrike">
                <a:solidFill>
                  <a:schemeClr val="dk1"/>
                </a:solidFill>
                <a:latin typeface="Arial"/>
                <a:ea typeface="Arial"/>
                <a:cs typeface="Arial"/>
                <a:sym typeface="Arial"/>
              </a:defRPr>
            </a:lvl9pPr>
          </a:lstStyle>
          <a:p/>
        </p:txBody>
      </p:sp>
      <p:sp>
        <p:nvSpPr>
          <p:cNvPr id="63" name="Shape 6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64" name="Shape 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43.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1pPr>
            <a:lvl2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2pPr>
            <a:lvl3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3pPr>
            <a:lvl4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4pPr>
            <a:lvl5pPr indent="0" marL="0" marR="0" rtl="0" algn="ctr">
              <a:spcBef>
                <a:spcPts val="0"/>
              </a:spcBef>
              <a:spcAft>
                <a:spcPts val="0"/>
              </a:spcAft>
              <a:defRPr b="0" baseline="0" i="0" sz="4400" u="none" cap="none" strike="noStrike">
                <a:solidFill>
                  <a:schemeClr val="dk1"/>
                </a:solidFill>
                <a:latin typeface="Calibri"/>
                <a:ea typeface="Calibri"/>
                <a:cs typeface="Calibri"/>
                <a:sym typeface="Calibri"/>
              </a:defRPr>
            </a:lvl5pPr>
            <a:lvl6pPr indent="0" marL="457200" marR="0" rtl="0" algn="ctr">
              <a:spcBef>
                <a:spcPts val="0"/>
              </a:spcBef>
              <a:spcAft>
                <a:spcPts val="0"/>
              </a:spcAft>
              <a:defRPr b="0" baseline="0" i="0" sz="4400" u="none" cap="none" strike="noStrike">
                <a:solidFill>
                  <a:schemeClr val="dk1"/>
                </a:solidFill>
                <a:latin typeface="Calibri"/>
                <a:ea typeface="Calibri"/>
                <a:cs typeface="Calibri"/>
                <a:sym typeface="Calibri"/>
              </a:defRPr>
            </a:lvl6pPr>
            <a:lvl7pPr indent="0" marL="914400" marR="0" rtl="0" algn="ctr">
              <a:spcBef>
                <a:spcPts val="0"/>
              </a:spcBef>
              <a:spcAft>
                <a:spcPts val="0"/>
              </a:spcAft>
              <a:defRPr b="0" baseline="0" i="0" sz="4400" u="none" cap="none" strike="noStrike">
                <a:solidFill>
                  <a:schemeClr val="dk1"/>
                </a:solidFill>
                <a:latin typeface="Calibri"/>
                <a:ea typeface="Calibri"/>
                <a:cs typeface="Calibri"/>
                <a:sym typeface="Calibri"/>
              </a:defRPr>
            </a:lvl7pPr>
            <a:lvl8pPr indent="0" marL="1371600" marR="0" rtl="0" algn="ctr">
              <a:spcBef>
                <a:spcPts val="0"/>
              </a:spcBef>
              <a:spcAft>
                <a:spcPts val="0"/>
              </a:spcAft>
              <a:defRPr b="0" baseline="0" i="0" sz="4400" u="none" cap="none" strike="noStrike">
                <a:solidFill>
                  <a:schemeClr val="dk1"/>
                </a:solidFill>
                <a:latin typeface="Calibri"/>
                <a:ea typeface="Calibri"/>
                <a:cs typeface="Calibri"/>
                <a:sym typeface="Calibri"/>
              </a:defRPr>
            </a:lvl8pPr>
            <a:lvl9pPr indent="0" marL="1828800" marR="0" rtl="0" algn="ctr">
              <a:spcBef>
                <a:spcPts val="0"/>
              </a:spcBef>
              <a:spcAft>
                <a:spcPts val="0"/>
              </a:spcAft>
              <a:defRPr b="0" baseline="0" i="0" sz="4400" u="none" cap="none" strike="noStrike">
                <a:solidFill>
                  <a:schemeClr val="dk1"/>
                </a:solidFill>
                <a:latin typeface="Calibri"/>
                <a:ea typeface="Calibri"/>
                <a:cs typeface="Calibri"/>
                <a:sym typeface="Calibri"/>
              </a:defRPr>
            </a:lvl9pPr>
          </a:lstStyle>
          <a:p/>
        </p:txBody>
      </p:sp>
      <p:sp>
        <p:nvSpPr>
          <p:cNvPr id="6" name="Shape 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b="0" baseline="0" i="0" sz="3200" u="none" cap="none" strike="noStrike">
                <a:solidFill>
                  <a:schemeClr val="dk1"/>
                </a:solidFill>
                <a:latin typeface="Calibri"/>
                <a:ea typeface="Calibri"/>
                <a:cs typeface="Calibri"/>
                <a:sym typeface="Calibri"/>
              </a:defRPr>
            </a:lvl1pPr>
            <a:lvl2pPr indent="-107950" marL="742950" marR="0" rtl="0" algn="l">
              <a:spcBef>
                <a:spcPts val="560"/>
              </a:spcBef>
              <a:spcAft>
                <a:spcPts val="0"/>
              </a:spcAft>
              <a:buClr>
                <a:schemeClr val="dk1"/>
              </a:buClr>
              <a:buFont typeface="Arial"/>
              <a:buChar char="–"/>
              <a:defRPr b="0" baseline="0" i="0" sz="2800" u="none" cap="none" strike="noStrike">
                <a:solidFill>
                  <a:schemeClr val="dk1"/>
                </a:solidFill>
                <a:latin typeface="Calibri"/>
                <a:ea typeface="Calibri"/>
                <a:cs typeface="Calibri"/>
                <a:sym typeface="Calibri"/>
              </a:defRPr>
            </a:lvl2pPr>
            <a:lvl3pPr indent="-76200" marL="1143000" marR="0" rtl="0" algn="l">
              <a:spcBef>
                <a:spcPts val="480"/>
              </a:spcBef>
              <a:spcAft>
                <a:spcPts val="0"/>
              </a:spcAft>
              <a:buClr>
                <a:schemeClr val="dk1"/>
              </a:buClr>
              <a:buFont typeface="Arial"/>
              <a:buChar char="•"/>
              <a:defRPr b="0" baseline="0" i="0" sz="2400" u="none" cap="none" strike="noStrike">
                <a:solidFill>
                  <a:schemeClr val="dk1"/>
                </a:solidFill>
                <a:latin typeface="Calibri"/>
                <a:ea typeface="Calibri"/>
                <a:cs typeface="Calibri"/>
                <a:sym typeface="Calibri"/>
              </a:defRPr>
            </a:lvl3pPr>
            <a:lvl4pPr indent="-101600" marL="1600200" marR="0" rtl="0" algn="l">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defRPr>
            </a:lvl4pPr>
            <a:lvl5pPr indent="-101600" marL="2057400" marR="0" rtl="0" algn="l">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defRPr>
            </a:lvl5pPr>
            <a:lvl6pPr indent="-101600" marL="25146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6pPr>
            <a:lvl7pPr indent="-101600" marL="29718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7pPr>
            <a:lvl8pPr indent="-101600" marL="34290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8pPr>
            <a:lvl9pPr indent="-101600" marL="38862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9pPr>
          </a:lstStyle>
          <a:p/>
        </p:txBody>
      </p:sp>
      <p:sp>
        <p:nvSpPr>
          <p:cNvPr id="7" name="Shape 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8" name="Shape 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1200" u="none" cap="none" strike="noStrike">
                <a:solidFill>
                  <a:srgbClr val="888888"/>
                </a:solidFill>
                <a:latin typeface="Calibri"/>
                <a:ea typeface="Calibri"/>
                <a:cs typeface="Calibri"/>
                <a:sym typeface="Calibri"/>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9" name="Shape 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8" name="Shape 338"/>
        <p:cNvGrpSpPr/>
        <p:nvPr/>
      </p:nvGrpSpPr>
      <p:grpSpPr>
        <a:xfrm>
          <a:off x="0" y="0"/>
          <a:ext cx="0" cy="0"/>
          <a:chOff x="0" y="0"/>
          <a:chExt cx="0" cy="0"/>
        </a:xfrm>
      </p:grpSpPr>
      <p:sp>
        <p:nvSpPr>
          <p:cNvPr id="339" name="Shape 339"/>
          <p:cNvSpPr txBox="1"/>
          <p:nvPr>
            <p:ph type="title"/>
          </p:nvPr>
        </p:nvSpPr>
        <p:spPr>
          <a:xfrm>
            <a:off x="311700" y="546666"/>
            <a:ext cx="8520599" cy="810299"/>
          </a:xfrm>
          <a:prstGeom prst="rect">
            <a:avLst/>
          </a:prstGeom>
          <a:noFill/>
          <a:ln>
            <a:noFill/>
          </a:ln>
        </p:spPr>
        <p:txBody>
          <a:bodyPr anchorCtr="0" anchor="t" bIns="91425" lIns="91425" rIns="91425" tIns="91425"/>
          <a:lstStyle>
            <a:lvl1pPr rtl="0">
              <a:spcBef>
                <a:spcPts val="0"/>
              </a:spcBef>
              <a:buClr>
                <a:schemeClr val="dk1"/>
              </a:buClr>
              <a:buSzPct val="100000"/>
              <a:buFont typeface="Roboto"/>
              <a:buNone/>
              <a:defRPr sz="3000">
                <a:solidFill>
                  <a:schemeClr val="dk1"/>
                </a:solidFill>
                <a:latin typeface="Roboto"/>
                <a:ea typeface="Roboto"/>
                <a:cs typeface="Roboto"/>
                <a:sym typeface="Roboto"/>
              </a:defRPr>
            </a:lvl1pPr>
            <a:lvl2pPr rtl="0">
              <a:spcBef>
                <a:spcPts val="0"/>
              </a:spcBef>
              <a:buClr>
                <a:schemeClr val="dk1"/>
              </a:buClr>
              <a:buSzPct val="100000"/>
              <a:buFont typeface="Roboto"/>
              <a:buNone/>
              <a:defRPr sz="3000">
                <a:solidFill>
                  <a:schemeClr val="dk1"/>
                </a:solidFill>
                <a:latin typeface="Roboto"/>
                <a:ea typeface="Roboto"/>
                <a:cs typeface="Roboto"/>
                <a:sym typeface="Roboto"/>
              </a:defRPr>
            </a:lvl2pPr>
            <a:lvl3pPr rtl="0">
              <a:spcBef>
                <a:spcPts val="0"/>
              </a:spcBef>
              <a:buClr>
                <a:schemeClr val="dk1"/>
              </a:buClr>
              <a:buSzPct val="100000"/>
              <a:buFont typeface="Roboto"/>
              <a:buNone/>
              <a:defRPr sz="3000">
                <a:solidFill>
                  <a:schemeClr val="dk1"/>
                </a:solidFill>
                <a:latin typeface="Roboto"/>
                <a:ea typeface="Roboto"/>
                <a:cs typeface="Roboto"/>
                <a:sym typeface="Roboto"/>
              </a:defRPr>
            </a:lvl3pPr>
            <a:lvl4pPr rtl="0">
              <a:spcBef>
                <a:spcPts val="0"/>
              </a:spcBef>
              <a:buClr>
                <a:schemeClr val="dk1"/>
              </a:buClr>
              <a:buSzPct val="100000"/>
              <a:buFont typeface="Roboto"/>
              <a:buNone/>
              <a:defRPr sz="3000">
                <a:solidFill>
                  <a:schemeClr val="dk1"/>
                </a:solidFill>
                <a:latin typeface="Roboto"/>
                <a:ea typeface="Roboto"/>
                <a:cs typeface="Roboto"/>
                <a:sym typeface="Roboto"/>
              </a:defRPr>
            </a:lvl4pPr>
            <a:lvl5pPr rtl="0">
              <a:spcBef>
                <a:spcPts val="0"/>
              </a:spcBef>
              <a:buClr>
                <a:schemeClr val="dk1"/>
              </a:buClr>
              <a:buSzPct val="100000"/>
              <a:buFont typeface="Roboto"/>
              <a:buNone/>
              <a:defRPr sz="3000">
                <a:solidFill>
                  <a:schemeClr val="dk1"/>
                </a:solidFill>
                <a:latin typeface="Roboto"/>
                <a:ea typeface="Roboto"/>
                <a:cs typeface="Roboto"/>
                <a:sym typeface="Roboto"/>
              </a:defRPr>
            </a:lvl5pPr>
            <a:lvl6pPr rtl="0">
              <a:spcBef>
                <a:spcPts val="0"/>
              </a:spcBef>
              <a:buClr>
                <a:schemeClr val="dk1"/>
              </a:buClr>
              <a:buSzPct val="100000"/>
              <a:buFont typeface="Roboto"/>
              <a:buNone/>
              <a:defRPr sz="3000">
                <a:solidFill>
                  <a:schemeClr val="dk1"/>
                </a:solidFill>
                <a:latin typeface="Roboto"/>
                <a:ea typeface="Roboto"/>
                <a:cs typeface="Roboto"/>
                <a:sym typeface="Roboto"/>
              </a:defRPr>
            </a:lvl6pPr>
            <a:lvl7pPr rtl="0">
              <a:spcBef>
                <a:spcPts val="0"/>
              </a:spcBef>
              <a:buClr>
                <a:schemeClr val="dk1"/>
              </a:buClr>
              <a:buSzPct val="100000"/>
              <a:buFont typeface="Roboto"/>
              <a:buNone/>
              <a:defRPr sz="3000">
                <a:solidFill>
                  <a:schemeClr val="dk1"/>
                </a:solidFill>
                <a:latin typeface="Roboto"/>
                <a:ea typeface="Roboto"/>
                <a:cs typeface="Roboto"/>
                <a:sym typeface="Roboto"/>
              </a:defRPr>
            </a:lvl7pPr>
            <a:lvl8pPr rtl="0">
              <a:spcBef>
                <a:spcPts val="0"/>
              </a:spcBef>
              <a:buClr>
                <a:schemeClr val="dk1"/>
              </a:buClr>
              <a:buSzPct val="100000"/>
              <a:buFont typeface="Roboto"/>
              <a:buNone/>
              <a:defRPr sz="3000">
                <a:solidFill>
                  <a:schemeClr val="dk1"/>
                </a:solidFill>
                <a:latin typeface="Roboto"/>
                <a:ea typeface="Roboto"/>
                <a:cs typeface="Roboto"/>
                <a:sym typeface="Roboto"/>
              </a:defRPr>
            </a:lvl8pPr>
            <a:lvl9pPr rtl="0">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340" name="Shape 340"/>
          <p:cNvSpPr txBox="1"/>
          <p:nvPr>
            <p:ph idx="1" type="body"/>
          </p:nvPr>
        </p:nvSpPr>
        <p:spPr>
          <a:xfrm>
            <a:off x="311700" y="1639833"/>
            <a:ext cx="8520599" cy="4451999"/>
          </a:xfrm>
          <a:prstGeom prst="rect">
            <a:avLst/>
          </a:prstGeom>
          <a:noFill/>
          <a:ln>
            <a:noFill/>
          </a:ln>
        </p:spPr>
        <p:txBody>
          <a:bodyPr anchorCtr="0" anchor="t" bIns="91425" lIns="91425" rIns="91425" tIns="91425"/>
          <a:lstStyle>
            <a:lvl1pPr rt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341" name="Shape 341"/>
          <p:cNvSpPr txBox="1"/>
          <p:nvPr>
            <p:ph idx="12" type="sldNum"/>
          </p:nvPr>
        </p:nvSpPr>
        <p:spPr>
          <a:xfrm>
            <a:off x="8460431" y="6201587"/>
            <a:ext cx="548699" cy="524699"/>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GB"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9" name="Shape 439"/>
        <p:cNvGrpSpPr/>
        <p:nvPr/>
      </p:nvGrpSpPr>
      <p:grpSpPr>
        <a:xfrm>
          <a:off x="0" y="0"/>
          <a:ext cx="0" cy="0"/>
          <a:chOff x="0" y="0"/>
          <a:chExt cx="0" cy="0"/>
        </a:xfrm>
      </p:grpSpPr>
      <p:sp>
        <p:nvSpPr>
          <p:cNvPr id="440" name="Shape 440"/>
          <p:cNvSpPr/>
          <p:nvPr/>
        </p:nvSpPr>
        <p:spPr>
          <a:xfrm>
            <a:off x="499272" y="5944935"/>
            <a:ext cx="4940700" cy="921299"/>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Rambla"/>
              <a:ea typeface="Rambla"/>
              <a:cs typeface="Rambla"/>
              <a:sym typeface="Rambla"/>
            </a:endParaRPr>
          </a:p>
        </p:txBody>
      </p:sp>
      <p:sp>
        <p:nvSpPr>
          <p:cNvPr id="441" name="Shape 441"/>
          <p:cNvSpPr/>
          <p:nvPr/>
        </p:nvSpPr>
        <p:spPr>
          <a:xfrm>
            <a:off x="485716" y="5939010"/>
            <a:ext cx="3690600" cy="933599"/>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Rambla"/>
              <a:ea typeface="Rambla"/>
              <a:cs typeface="Rambla"/>
              <a:sym typeface="Rambla"/>
            </a:endParaRPr>
          </a:p>
        </p:txBody>
      </p:sp>
      <p:sp>
        <p:nvSpPr>
          <p:cNvPr id="442" name="Shape 442"/>
          <p:cNvSpPr/>
          <p:nvPr/>
        </p:nvSpPr>
        <p:spPr>
          <a:xfrm>
            <a:off x="-6041" y="5791253"/>
            <a:ext cx="3402299" cy="1080900"/>
          </a:xfrm>
          <a:prstGeom prst="rtTriangle">
            <a:avLst/>
          </a:prstGeom>
          <a:blipFill rotWithShape="1">
            <a:blip r:embed="rId1">
              <a:alphaModFix amt="50000"/>
            </a:blip>
            <a:tile algn="t" flip="none" tx="0" sx="50002" ty="0" sy="50002"/>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cxnSp>
        <p:nvCxnSpPr>
          <p:cNvPr id="443" name="Shape 443"/>
          <p:cNvCxnSpPr/>
          <p:nvPr/>
        </p:nvCxnSpPr>
        <p:spPr>
          <a:xfrm>
            <a:off x="-9237" y="5787737"/>
            <a:ext cx="3405600" cy="1084499"/>
          </a:xfrm>
          <a:prstGeom prst="straightConnector1">
            <a:avLst/>
          </a:prstGeom>
          <a:noFill/>
          <a:ln cap="flat" cmpd="sng" w="12050">
            <a:solidFill>
              <a:srgbClr val="93C5D8"/>
            </a:solidFill>
            <a:prstDash val="solid"/>
            <a:miter/>
            <a:headEnd len="med" w="med" type="none"/>
            <a:tailEnd len="med" w="med" type="none"/>
          </a:ln>
        </p:spPr>
      </p:cxnSp>
      <p:sp>
        <p:nvSpPr>
          <p:cNvPr id="444" name="Shape 444"/>
          <p:cNvSpPr txBox="1"/>
          <p:nvPr>
            <p:ph type="title"/>
          </p:nvPr>
        </p:nvSpPr>
        <p:spPr>
          <a:xfrm>
            <a:off x="457200" y="274637"/>
            <a:ext cx="8229600" cy="1143299"/>
          </a:xfrm>
          <a:prstGeom prst="rect">
            <a:avLst/>
          </a:prstGeom>
          <a:noFill/>
          <a:ln>
            <a:noFill/>
          </a:ln>
        </p:spPr>
        <p:txBody>
          <a:bodyPr anchorCtr="0" anchor="ctr" bIns="91425" lIns="91425" rIns="91425" tIns="91425"/>
          <a:lstStyle>
            <a:lvl1pPr indent="0" marL="0" marR="0" rtl="0" algn="l">
              <a:spcBef>
                <a:spcPts val="0"/>
              </a:spcBef>
              <a:buClr>
                <a:schemeClr val="dk2"/>
              </a:buClr>
              <a:buFont typeface="Rambla"/>
              <a:buNone/>
              <a:defRPr b="1" baseline="0" i="0" sz="4100" u="none" cap="none" strike="noStrike">
                <a:solidFill>
                  <a:schemeClr val="dk2"/>
                </a:solidFill>
                <a:latin typeface="Rambla"/>
                <a:ea typeface="Rambla"/>
                <a:cs typeface="Rambla"/>
                <a:sym typeface="Rambla"/>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445" name="Shape 445"/>
          <p:cNvSpPr txBox="1"/>
          <p:nvPr>
            <p:ph idx="1" type="body"/>
          </p:nvPr>
        </p:nvSpPr>
        <p:spPr>
          <a:xfrm>
            <a:off x="457200" y="1481328"/>
            <a:ext cx="8229600" cy="4526100"/>
          </a:xfrm>
          <a:prstGeom prst="rect">
            <a:avLst/>
          </a:prstGeom>
          <a:noFill/>
          <a:ln>
            <a:noFill/>
          </a:ln>
        </p:spPr>
        <p:txBody>
          <a:bodyPr anchorCtr="0" anchor="t" bIns="91425" lIns="91425" rIns="91425" tIns="91425"/>
          <a:lstStyle>
            <a:lvl1pPr indent="-147573" marL="365760" marR="0" rtl="0" algn="l">
              <a:spcBef>
                <a:spcPts val="400"/>
              </a:spcBef>
              <a:spcAft>
                <a:spcPts val="0"/>
              </a:spcAft>
              <a:buClr>
                <a:schemeClr val="accent1"/>
              </a:buClr>
              <a:buFont typeface="Noto Symbol"/>
              <a:buChar char="●"/>
              <a:defRPr b="0" baseline="0" i="0" sz="2700" u="none" cap="none" strike="noStrike">
                <a:solidFill>
                  <a:schemeClr val="dk1"/>
                </a:solidFill>
                <a:latin typeface="Rambla"/>
                <a:ea typeface="Rambla"/>
                <a:cs typeface="Rambla"/>
                <a:sym typeface="Rambla"/>
              </a:defRPr>
            </a:lvl1pPr>
            <a:lvl2pPr indent="-94741" marL="621792" marR="0" rtl="0" algn="l">
              <a:spcBef>
                <a:spcPts val="324"/>
              </a:spcBef>
              <a:buClr>
                <a:schemeClr val="accent1"/>
              </a:buClr>
              <a:buFont typeface="Verdana"/>
              <a:buChar char="◦"/>
              <a:defRPr b="0" baseline="0" i="0" sz="2300" u="none" cap="none" strike="noStrike">
                <a:solidFill>
                  <a:schemeClr val="dk1"/>
                </a:solidFill>
                <a:latin typeface="Rambla"/>
                <a:ea typeface="Rambla"/>
                <a:cs typeface="Rambla"/>
                <a:sym typeface="Rambla"/>
              </a:defRPr>
            </a:lvl2pPr>
            <a:lvl3pPr indent="-103886" marL="859536" marR="0" rtl="0" algn="l">
              <a:spcBef>
                <a:spcPts val="350"/>
              </a:spcBef>
              <a:buClr>
                <a:schemeClr val="accent2"/>
              </a:buClr>
              <a:buFont typeface="Noto Symbol"/>
              <a:buChar char="⚫"/>
              <a:defRPr b="0" baseline="0" i="0" sz="2100" u="none" cap="none" strike="noStrike">
                <a:solidFill>
                  <a:schemeClr val="dk1"/>
                </a:solidFill>
                <a:latin typeface="Rambla"/>
                <a:ea typeface="Rambla"/>
                <a:cs typeface="Rambla"/>
                <a:sym typeface="Rambla"/>
              </a:defRPr>
            </a:lvl3pPr>
            <a:lvl4pPr indent="-107950" marL="1143000" marR="0" rtl="0" algn="l">
              <a:spcBef>
                <a:spcPts val="350"/>
              </a:spcBef>
              <a:buClr>
                <a:schemeClr val="accent2"/>
              </a:buClr>
              <a:buFont typeface="Noto Symbol"/>
              <a:buChar char="⚫"/>
              <a:defRPr b="0" baseline="0" i="0" sz="1900" u="none" cap="none" strike="noStrike">
                <a:solidFill>
                  <a:schemeClr val="dk1"/>
                </a:solidFill>
                <a:latin typeface="Rambla"/>
                <a:ea typeface="Rambla"/>
                <a:cs typeface="Rambla"/>
                <a:sym typeface="Rambla"/>
              </a:defRPr>
            </a:lvl4pPr>
            <a:lvl5pPr indent="-114300" marL="1371600" marR="0" rtl="0" algn="l">
              <a:spcBef>
                <a:spcPts val="350"/>
              </a:spcBef>
              <a:buClr>
                <a:schemeClr val="accent2"/>
              </a:buClr>
              <a:buFont typeface="Noto Symbol"/>
              <a:buChar char="⚫"/>
              <a:defRPr b="0" baseline="0" i="0" sz="1800" u="none" cap="none" strike="noStrike">
                <a:solidFill>
                  <a:schemeClr val="dk1"/>
                </a:solidFill>
                <a:latin typeface="Rambla"/>
                <a:ea typeface="Rambla"/>
                <a:cs typeface="Rambla"/>
                <a:sym typeface="Rambla"/>
              </a:defRPr>
            </a:lvl5pPr>
            <a:lvl6pPr indent="-114300" marL="1600200" marR="0" rtl="0" algn="l">
              <a:spcBef>
                <a:spcPts val="350"/>
              </a:spcBef>
              <a:buClr>
                <a:schemeClr val="accent3"/>
              </a:buClr>
              <a:buFont typeface="Noto Symbol"/>
              <a:buChar char="◾"/>
              <a:defRPr b="0" baseline="0" i="0" sz="1800" u="none" cap="none" strike="noStrike">
                <a:solidFill>
                  <a:schemeClr val="dk1"/>
                </a:solidFill>
                <a:latin typeface="Rambla"/>
                <a:ea typeface="Rambla"/>
                <a:cs typeface="Rambla"/>
                <a:sym typeface="Rambla"/>
              </a:defRPr>
            </a:lvl6pPr>
            <a:lvl7pPr indent="-127000" marL="1828800" marR="0" rtl="0" algn="l">
              <a:spcBef>
                <a:spcPts val="350"/>
              </a:spcBef>
              <a:buClr>
                <a:schemeClr val="accent3"/>
              </a:buClr>
              <a:buFont typeface="Noto Symbol"/>
              <a:buChar char="◾"/>
              <a:defRPr b="0" baseline="0" i="0" sz="1600" u="none" cap="none" strike="noStrike">
                <a:solidFill>
                  <a:schemeClr val="dk1"/>
                </a:solidFill>
                <a:latin typeface="Rambla"/>
                <a:ea typeface="Rambla"/>
                <a:cs typeface="Rambla"/>
                <a:sym typeface="Rambla"/>
              </a:defRPr>
            </a:lvl7pPr>
            <a:lvl8pPr indent="-127000" marL="2057400" marR="0" rtl="0" algn="l">
              <a:spcBef>
                <a:spcPts val="350"/>
              </a:spcBef>
              <a:buClr>
                <a:schemeClr val="accent3"/>
              </a:buClr>
              <a:buFont typeface="Noto Symbol"/>
              <a:buChar char="◾"/>
              <a:defRPr b="0" baseline="0" i="0" sz="1600" u="none" cap="none" strike="noStrike">
                <a:solidFill>
                  <a:schemeClr val="dk1"/>
                </a:solidFill>
                <a:latin typeface="Rambla"/>
                <a:ea typeface="Rambla"/>
                <a:cs typeface="Rambla"/>
                <a:sym typeface="Rambla"/>
              </a:defRPr>
            </a:lvl8pPr>
            <a:lvl9pPr indent="-127000" marL="2286000" marR="0" rtl="0" algn="l">
              <a:spcBef>
                <a:spcPts val="350"/>
              </a:spcBef>
              <a:buClr>
                <a:schemeClr val="accent3"/>
              </a:buClr>
              <a:buFont typeface="Noto Symbol"/>
              <a:buChar char="◾"/>
              <a:defRPr b="0" baseline="0" i="0" sz="1600" u="none" cap="none" strike="noStrike">
                <a:solidFill>
                  <a:schemeClr val="dk1"/>
                </a:solidFill>
                <a:latin typeface="Rambla"/>
                <a:ea typeface="Rambla"/>
                <a:cs typeface="Rambla"/>
                <a:sym typeface="Rambla"/>
              </a:defRPr>
            </a:lvl9pPr>
          </a:lstStyle>
          <a:p/>
        </p:txBody>
      </p:sp>
      <p:sp>
        <p:nvSpPr>
          <p:cNvPr id="446" name="Shape 446"/>
          <p:cNvSpPr txBox="1"/>
          <p:nvPr>
            <p:ph idx="10" type="dt"/>
          </p:nvPr>
        </p:nvSpPr>
        <p:spPr>
          <a:xfrm>
            <a:off x="6727032" y="6407944"/>
            <a:ext cx="1920300" cy="365699"/>
          </a:xfrm>
          <a:prstGeom prst="rect">
            <a:avLst/>
          </a:prstGeom>
          <a:noFill/>
          <a:ln>
            <a:noFill/>
          </a:ln>
        </p:spPr>
        <p:txBody>
          <a:bodyPr anchorCtr="0" anchor="b" bIns="91425" lIns="91425" rIns="91425" tIns="91425"/>
          <a:lstStyle>
            <a:lvl1pPr indent="0" marL="0" marR="0" rtl="0" algn="l">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47" name="Shape 447"/>
          <p:cNvSpPr txBox="1"/>
          <p:nvPr>
            <p:ph idx="11" type="ftr"/>
          </p:nvPr>
        </p:nvSpPr>
        <p:spPr>
          <a:xfrm>
            <a:off x="4380071" y="6407944"/>
            <a:ext cx="2350799" cy="365099"/>
          </a:xfrm>
          <a:prstGeom prst="rect">
            <a:avLst/>
          </a:prstGeom>
          <a:noFill/>
          <a:ln>
            <a:noFill/>
          </a:ln>
        </p:spPr>
        <p:txBody>
          <a:bodyPr anchorCtr="0" anchor="b" bIns="91425" lIns="91425" rIns="91425" tIns="91425"/>
          <a:lstStyle>
            <a:lvl1pPr indent="0" marL="0" marR="0" rtl="0" algn="r">
              <a:spcBef>
                <a:spcPts val="0"/>
              </a:spcBef>
              <a:defRPr b="0" baseline="0" i="0" sz="1000" u="none" cap="none" strike="noStrike">
                <a:solidFill>
                  <a:schemeClr val="dk1"/>
                </a:solidFill>
                <a:latin typeface="Rambla"/>
                <a:ea typeface="Rambla"/>
                <a:cs typeface="Rambla"/>
                <a:sym typeface="Rambla"/>
              </a:defRPr>
            </a:lvl1pPr>
            <a:lvl2pPr indent="0" marL="457200" marR="0" rtl="0" algn="l">
              <a:spcBef>
                <a:spcPts val="0"/>
              </a:spcBef>
              <a:defRPr b="0" baseline="0" i="0" sz="1800" u="none" cap="none" strike="noStrike">
                <a:solidFill>
                  <a:schemeClr val="dk1"/>
                </a:solidFill>
                <a:latin typeface="Rambla"/>
                <a:ea typeface="Rambla"/>
                <a:cs typeface="Rambla"/>
                <a:sym typeface="Rambla"/>
              </a:defRPr>
            </a:lvl2pPr>
            <a:lvl3pPr indent="0" marL="914400" marR="0" rtl="0" algn="l">
              <a:spcBef>
                <a:spcPts val="0"/>
              </a:spcBef>
              <a:defRPr b="0" baseline="0" i="0" sz="1800" u="none" cap="none" strike="noStrike">
                <a:solidFill>
                  <a:schemeClr val="dk1"/>
                </a:solidFill>
                <a:latin typeface="Rambla"/>
                <a:ea typeface="Rambla"/>
                <a:cs typeface="Rambla"/>
                <a:sym typeface="Rambla"/>
              </a:defRPr>
            </a:lvl3pPr>
            <a:lvl4pPr indent="0" marL="1371600" marR="0" rtl="0" algn="l">
              <a:spcBef>
                <a:spcPts val="0"/>
              </a:spcBef>
              <a:defRPr b="0" baseline="0" i="0" sz="1800" u="none" cap="none" strike="noStrike">
                <a:solidFill>
                  <a:schemeClr val="dk1"/>
                </a:solidFill>
                <a:latin typeface="Rambla"/>
                <a:ea typeface="Rambla"/>
                <a:cs typeface="Rambla"/>
                <a:sym typeface="Rambla"/>
              </a:defRPr>
            </a:lvl4pPr>
            <a:lvl5pPr indent="0" marL="1828800" marR="0" rtl="0" algn="l">
              <a:spcBef>
                <a:spcPts val="0"/>
              </a:spcBef>
              <a:defRPr b="0" baseline="0" i="0" sz="1800" u="none" cap="none" strike="noStrike">
                <a:solidFill>
                  <a:schemeClr val="dk1"/>
                </a:solidFill>
                <a:latin typeface="Rambla"/>
                <a:ea typeface="Rambla"/>
                <a:cs typeface="Rambla"/>
                <a:sym typeface="Rambla"/>
              </a:defRPr>
            </a:lvl5pPr>
            <a:lvl6pPr indent="0" marL="2286000" marR="0" rtl="0" algn="l">
              <a:spcBef>
                <a:spcPts val="0"/>
              </a:spcBef>
              <a:defRPr b="0" baseline="0" i="0" sz="1800" u="none" cap="none" strike="noStrike">
                <a:solidFill>
                  <a:schemeClr val="dk1"/>
                </a:solidFill>
                <a:latin typeface="Rambla"/>
                <a:ea typeface="Rambla"/>
                <a:cs typeface="Rambla"/>
                <a:sym typeface="Rambla"/>
              </a:defRPr>
            </a:lvl6pPr>
            <a:lvl7pPr indent="0" marL="2743200" marR="0" rtl="0" algn="l">
              <a:spcBef>
                <a:spcPts val="0"/>
              </a:spcBef>
              <a:defRPr b="0" baseline="0" i="0" sz="1800" u="none" cap="none" strike="noStrike">
                <a:solidFill>
                  <a:schemeClr val="dk1"/>
                </a:solidFill>
                <a:latin typeface="Rambla"/>
                <a:ea typeface="Rambla"/>
                <a:cs typeface="Rambla"/>
                <a:sym typeface="Rambla"/>
              </a:defRPr>
            </a:lvl7pPr>
            <a:lvl8pPr indent="0" marL="3200400" marR="0" rtl="0" algn="l">
              <a:spcBef>
                <a:spcPts val="0"/>
              </a:spcBef>
              <a:defRPr b="0" baseline="0" i="0" sz="1800" u="none" cap="none" strike="noStrike">
                <a:solidFill>
                  <a:schemeClr val="dk1"/>
                </a:solidFill>
                <a:latin typeface="Rambla"/>
                <a:ea typeface="Rambla"/>
                <a:cs typeface="Rambla"/>
                <a:sym typeface="Rambla"/>
              </a:defRPr>
            </a:lvl8pPr>
            <a:lvl9pPr indent="0" marL="3657600" marR="0" rtl="0" algn="l">
              <a:spcBef>
                <a:spcPts val="0"/>
              </a:spcBef>
              <a:defRPr b="0" baseline="0" i="0" sz="1800" u="none" cap="none" strike="noStrike">
                <a:solidFill>
                  <a:schemeClr val="dk1"/>
                </a:solidFill>
                <a:latin typeface="Rambla"/>
                <a:ea typeface="Rambla"/>
                <a:cs typeface="Rambla"/>
                <a:sym typeface="Rambla"/>
              </a:defRPr>
            </a:lvl9pPr>
          </a:lstStyle>
          <a:p/>
        </p:txBody>
      </p:sp>
      <p:sp>
        <p:nvSpPr>
          <p:cNvPr id="448" name="Shape 448"/>
          <p:cNvSpPr txBox="1"/>
          <p:nvPr>
            <p:ph idx="12" type="sldNum"/>
          </p:nvPr>
        </p:nvSpPr>
        <p:spPr>
          <a:xfrm>
            <a:off x="8647271" y="6407944"/>
            <a:ext cx="3656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000" u="none" cap="none" strike="noStrike">
                <a:solidFill>
                  <a:schemeClr val="dk1"/>
                </a:solidFill>
                <a:latin typeface="Rambla"/>
                <a:ea typeface="Rambla"/>
                <a:cs typeface="Rambla"/>
                <a:sym typeface="Rambla"/>
              </a:rPr>
              <a:t>‹#›</a:t>
            </a:fld>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 Id="rId4"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7.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0" Type="http://schemas.openxmlformats.org/officeDocument/2006/relationships/image" Target="../media/image36.jp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7.png"/><Relationship Id="rId4" Type="http://schemas.openxmlformats.org/officeDocument/2006/relationships/image" Target="../media/image42.jpg"/><Relationship Id="rId9" Type="http://schemas.openxmlformats.org/officeDocument/2006/relationships/image" Target="../media/image39.jpg"/><Relationship Id="rId5" Type="http://schemas.openxmlformats.org/officeDocument/2006/relationships/image" Target="../media/image28.jpg"/><Relationship Id="rId6" Type="http://schemas.openxmlformats.org/officeDocument/2006/relationships/image" Target="../media/image27.jpg"/><Relationship Id="rId7" Type="http://schemas.openxmlformats.org/officeDocument/2006/relationships/image" Target="../media/image29.jpg"/><Relationship Id="rId8"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05.png"/><Relationship Id="rId5" Type="http://schemas.openxmlformats.org/officeDocument/2006/relationships/image" Target="../media/image02.png"/><Relationship Id="rId6" Type="http://schemas.openxmlformats.org/officeDocument/2006/relationships/image" Target="../media/image01.png"/><Relationship Id="rId7"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image" Target="../media/image51.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51.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image" Target="../media/image51.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image" Target="../media/image51.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image" Target="../media/image57.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image" Target="../media/image6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51.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0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image" Target="../media/image51.png"/><Relationship Id="rId4" Type="http://schemas.openxmlformats.org/officeDocument/2006/relationships/image" Target="../media/image03.png"/><Relationship Id="rId5"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 Id="rId3" Type="http://schemas.openxmlformats.org/officeDocument/2006/relationships/image" Target="../media/image51.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 Id="rId3" Type="http://schemas.openxmlformats.org/officeDocument/2006/relationships/image" Target="../media/image51.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7.xml"/><Relationship Id="rId3" Type="http://schemas.openxmlformats.org/officeDocument/2006/relationships/image" Target="../media/image51.png"/><Relationship Id="rId4" Type="http://schemas.openxmlformats.org/officeDocument/2006/relationships/image" Target="../media/image64.png"/><Relationship Id="rId5"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 Id="rId3" Type="http://schemas.openxmlformats.org/officeDocument/2006/relationships/image" Target="../media/image51.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 Id="rId3" Type="http://schemas.openxmlformats.org/officeDocument/2006/relationships/image" Target="../media/image69.png"/><Relationship Id="rId4" Type="http://schemas.openxmlformats.org/officeDocument/2006/relationships/image" Target="../media/image03.png"/><Relationship Id="rId5"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06.jpg"/></Relationships>
</file>

<file path=ppt/slides/_rels/slide6.xml.rels><?xml version="1.0" encoding="UTF-8" standalone="yes"?><Relationships xmlns="http://schemas.openxmlformats.org/package/2006/relationships"><Relationship Id="rId10"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7.png"/><Relationship Id="rId4" Type="http://schemas.openxmlformats.org/officeDocument/2006/relationships/image" Target="../media/image08.jpg"/><Relationship Id="rId9" Type="http://schemas.openxmlformats.org/officeDocument/2006/relationships/image" Target="../media/image13.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4.jpg"/><Relationship Id="rId8" Type="http://schemas.openxmlformats.org/officeDocument/2006/relationships/image" Target="../media/image18.jpg"/></Relationships>
</file>

<file path=ppt/slides/_rels/slide7.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30.png"/><Relationship Id="rId12"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image" Target="../media/image26.jpg"/><Relationship Id="rId9" Type="http://schemas.openxmlformats.org/officeDocument/2006/relationships/image" Target="../media/image20.jpg"/><Relationship Id="rId5" Type="http://schemas.openxmlformats.org/officeDocument/2006/relationships/image" Target="../media/image12.jpg"/><Relationship Id="rId6" Type="http://schemas.openxmlformats.org/officeDocument/2006/relationships/image" Target="../media/image16.jpg"/><Relationship Id="rId7" Type="http://schemas.openxmlformats.org/officeDocument/2006/relationships/image" Target="../media/image15.jpg"/><Relationship Id="rId8"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image" Target="../media/image23.jpg"/><Relationship Id="rId5"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nvSpPr>
        <p:spPr>
          <a:xfrm>
            <a:off x="6380441" y="1306388"/>
            <a:ext cx="2698024" cy="310854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en-GB" sz="2800" u="none" cap="none" strike="noStrike">
                <a:solidFill>
                  <a:schemeClr val="dk1"/>
                </a:solidFill>
                <a:latin typeface="Calibri"/>
                <a:ea typeface="Calibri"/>
                <a:cs typeface="Calibri"/>
                <a:sym typeface="Calibri"/>
              </a:rPr>
              <a:t>Ideas and techniques to help you support your child’s revision to achieve their potential</a:t>
            </a:r>
          </a:p>
        </p:txBody>
      </p:sp>
      <p:sp>
        <p:nvSpPr>
          <p:cNvPr id="81" name="Shape 81"/>
          <p:cNvSpPr txBox="1"/>
          <p:nvPr/>
        </p:nvSpPr>
        <p:spPr>
          <a:xfrm>
            <a:off x="-71996" y="982874"/>
            <a:ext cx="3113659" cy="403187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en-GB" sz="3600" u="none" cap="none" strike="noStrike">
                <a:solidFill>
                  <a:schemeClr val="dk1"/>
                </a:solidFill>
                <a:latin typeface="Calibri"/>
                <a:ea typeface="Calibri"/>
                <a:cs typeface="Calibri"/>
                <a:sym typeface="Calibri"/>
              </a:rPr>
              <a:t>Revision Techniques Evening</a:t>
            </a:r>
          </a:p>
          <a:p>
            <a:pPr indent="0" lvl="0" marL="0" marR="0" rtl="0" algn="ctr">
              <a:spcBef>
                <a:spcPts val="0"/>
              </a:spcBef>
              <a:spcAft>
                <a:spcPts val="0"/>
              </a:spcAft>
              <a:buSzPct val="25000"/>
              <a:buNone/>
            </a:pPr>
            <a:r>
              <a:rPr b="1" baseline="0" i="0" lang="en-GB" sz="3600" u="none" cap="none" strike="noStrike">
                <a:solidFill>
                  <a:schemeClr val="dk1"/>
                </a:solidFill>
                <a:latin typeface="Calibri"/>
                <a:ea typeface="Calibri"/>
                <a:cs typeface="Calibri"/>
                <a:sym typeface="Calibri"/>
              </a:rPr>
              <a:t>For Parents</a:t>
            </a:r>
          </a:p>
          <a:p>
            <a:pPr indent="0" lvl="0" marL="0" marR="0" rtl="0" algn="ctr">
              <a:spcBef>
                <a:spcPts val="0"/>
              </a:spcBef>
              <a:spcAft>
                <a:spcPts val="0"/>
              </a:spcAft>
              <a:buNone/>
            </a:pPr>
            <a:r>
              <a:t/>
            </a:r>
            <a:endParaRPr b="1" baseline="0" i="0" sz="2800" u="none" cap="none" strike="noStrike">
              <a:solidFill>
                <a:schemeClr val="dk1"/>
              </a:solidFill>
              <a:latin typeface="Calibri"/>
              <a:ea typeface="Calibri"/>
              <a:cs typeface="Calibri"/>
              <a:sym typeface="Calibri"/>
            </a:endParaRPr>
          </a:p>
          <a:p>
            <a:pPr indent="0" lvl="0" marL="0" marR="0" rtl="0" algn="ctr">
              <a:spcBef>
                <a:spcPts val="0"/>
              </a:spcBef>
              <a:spcAft>
                <a:spcPts val="0"/>
              </a:spcAft>
              <a:buSzPct val="25000"/>
              <a:buNone/>
            </a:pPr>
            <a:r>
              <a:rPr b="1" lang="en-GB" sz="2800">
                <a:solidFill>
                  <a:schemeClr val="dk1"/>
                </a:solidFill>
                <a:latin typeface="Calibri"/>
                <a:ea typeface="Calibri"/>
                <a:cs typeface="Calibri"/>
                <a:sym typeface="Calibri"/>
              </a:rPr>
              <a:t>Wednesday 21st October, 2015</a:t>
            </a:r>
          </a:p>
          <a:p>
            <a:pPr indent="0" lvl="0" marL="0" marR="0" rtl="0" algn="ctr">
              <a:spcBef>
                <a:spcPts val="0"/>
              </a:spcBef>
              <a:spcAft>
                <a:spcPts val="0"/>
              </a:spcAft>
              <a:buSzPct val="25000"/>
              <a:buNone/>
            </a:pPr>
            <a:r>
              <a:rPr b="1" baseline="0" i="0" lang="en-GB" sz="2800" u="none" cap="none" strike="noStrike">
                <a:solidFill>
                  <a:schemeClr val="dk1"/>
                </a:solidFill>
                <a:latin typeface="Calibri"/>
                <a:ea typeface="Calibri"/>
                <a:cs typeface="Calibri"/>
                <a:sym typeface="Calibri"/>
              </a:rPr>
              <a:t>6.30-7.30pm.</a:t>
            </a:r>
          </a:p>
        </p:txBody>
      </p:sp>
      <p:pic>
        <p:nvPicPr>
          <p:cNvPr id="82" name="Shape 82"/>
          <p:cNvPicPr preferRelativeResize="0"/>
          <p:nvPr/>
        </p:nvPicPr>
        <p:blipFill rotWithShape="1">
          <a:blip r:embed="rId3">
            <a:alphaModFix/>
          </a:blip>
          <a:srcRect b="0" l="0" r="0" t="0"/>
          <a:stretch/>
        </p:blipFill>
        <p:spPr>
          <a:xfrm>
            <a:off x="3490042" y="1212204"/>
            <a:ext cx="2458276" cy="3296915"/>
          </a:xfrm>
          <a:prstGeom prst="rect">
            <a:avLst/>
          </a:prstGeom>
          <a:noFill/>
          <a:ln>
            <a:noFill/>
          </a:ln>
        </p:spPr>
      </p:pic>
      <p:sp>
        <p:nvSpPr>
          <p:cNvPr id="83" name="Shape 83"/>
          <p:cNvSpPr txBox="1"/>
          <p:nvPr/>
        </p:nvSpPr>
        <p:spPr>
          <a:xfrm>
            <a:off x="1484833" y="274987"/>
            <a:ext cx="6324892" cy="707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1" lang="en-GB" sz="4000" u="none" cap="none" strike="noStrike">
                <a:solidFill>
                  <a:srgbClr val="006600"/>
                </a:solidFill>
                <a:latin typeface="Arial"/>
                <a:ea typeface="Arial"/>
                <a:cs typeface="Arial"/>
                <a:sym typeface="Arial"/>
              </a:rPr>
              <a:t>Aspire to Achieve</a:t>
            </a:r>
          </a:p>
        </p:txBody>
      </p:sp>
      <p:pic>
        <p:nvPicPr>
          <p:cNvPr id="84" name="Shape 84"/>
          <p:cNvPicPr preferRelativeResize="0"/>
          <p:nvPr/>
        </p:nvPicPr>
        <p:blipFill>
          <a:blip r:embed="rId4">
            <a:alphaModFix/>
          </a:blip>
          <a:stretch>
            <a:fillRect/>
          </a:stretch>
        </p:blipFill>
        <p:spPr>
          <a:xfrm>
            <a:off x="6139225" y="4738450"/>
            <a:ext cx="483374" cy="376549"/>
          </a:xfrm>
          <a:prstGeom prst="rect">
            <a:avLst/>
          </a:prstGeom>
          <a:noFill/>
          <a:ln>
            <a:noFill/>
          </a:ln>
        </p:spPr>
      </p:pic>
      <p:pic>
        <p:nvPicPr>
          <p:cNvPr id="85" name="Shape 85"/>
          <p:cNvPicPr preferRelativeResize="0"/>
          <p:nvPr/>
        </p:nvPicPr>
        <p:blipFill>
          <a:blip r:embed="rId4">
            <a:alphaModFix/>
          </a:blip>
          <a:stretch>
            <a:fillRect/>
          </a:stretch>
        </p:blipFill>
        <p:spPr>
          <a:xfrm>
            <a:off x="8047200" y="4738450"/>
            <a:ext cx="483374" cy="3765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193" name="Shape 193"/>
          <p:cNvSpPr txBox="1"/>
          <p:nvPr>
            <p:ph type="title"/>
          </p:nvPr>
        </p:nvSpPr>
        <p:spPr>
          <a:xfrm>
            <a:off x="125500" y="101600"/>
            <a:ext cx="5430599" cy="666000"/>
          </a:xfrm>
          <a:prstGeom prst="rect">
            <a:avLst/>
          </a:prstGeom>
        </p:spPr>
        <p:txBody>
          <a:bodyPr anchorCtr="0" anchor="ctr" bIns="91425" lIns="91425" rIns="91425" tIns="91425">
            <a:noAutofit/>
          </a:bodyPr>
          <a:lstStyle/>
          <a:p>
            <a:pPr lvl="0" rtl="0">
              <a:spcBef>
                <a:spcPts val="0"/>
              </a:spcBef>
              <a:buNone/>
            </a:pPr>
            <a:r>
              <a:rPr b="1" lang="en-GB" sz="3600">
                <a:solidFill>
                  <a:srgbClr val="FF0000"/>
                </a:solidFill>
                <a:latin typeface="Verdana"/>
                <a:ea typeface="Verdana"/>
                <a:cs typeface="Verdana"/>
                <a:sym typeface="Verdana"/>
              </a:rPr>
              <a:t>Fix your dashboard</a:t>
            </a:r>
          </a:p>
        </p:txBody>
      </p:sp>
      <p:sp>
        <p:nvSpPr>
          <p:cNvPr id="194" name="Shape 194"/>
          <p:cNvSpPr txBox="1"/>
          <p:nvPr>
            <p:ph idx="1" type="body"/>
          </p:nvPr>
        </p:nvSpPr>
        <p:spPr>
          <a:xfrm>
            <a:off x="279025" y="594825"/>
            <a:ext cx="5276999" cy="5516999"/>
          </a:xfrm>
          <a:prstGeom prst="rect">
            <a:avLst/>
          </a:prstGeom>
        </p:spPr>
        <p:txBody>
          <a:bodyPr anchorCtr="0" anchor="t" bIns="91425" lIns="91425" rIns="91425" tIns="91425">
            <a:noAutofit/>
          </a:bodyPr>
          <a:lstStyle/>
          <a:p>
            <a:pPr lvl="0" rtl="0">
              <a:spcBef>
                <a:spcPts val="0"/>
              </a:spcBef>
              <a:buNone/>
            </a:pPr>
            <a:r>
              <a:rPr b="1" lang="en-GB" sz="3600">
                <a:solidFill>
                  <a:srgbClr val="0000FF"/>
                </a:solidFill>
              </a:rPr>
              <a:t>Growth Mindset</a:t>
            </a:r>
          </a:p>
          <a:p>
            <a:pPr indent="0" lvl="0" marL="0" rtl="0">
              <a:spcBef>
                <a:spcPts val="0"/>
              </a:spcBef>
              <a:buNone/>
            </a:pPr>
            <a:r>
              <a:rPr lang="en-GB">
                <a:solidFill>
                  <a:srgbClr val="434343"/>
                </a:solidFill>
              </a:rPr>
              <a:t>Goal setting is an important motivator. Everyday, millions of people drive into work. </a:t>
            </a:r>
          </a:p>
          <a:p>
            <a:pPr lvl="0" rtl="0">
              <a:spcBef>
                <a:spcPts val="0"/>
              </a:spcBef>
              <a:buNone/>
            </a:pPr>
            <a:r>
              <a:t/>
            </a:r>
            <a:endParaRPr/>
          </a:p>
        </p:txBody>
      </p:sp>
      <p:pic>
        <p:nvPicPr>
          <p:cNvPr id="195" name="Shape 195"/>
          <p:cNvPicPr preferRelativeResize="0"/>
          <p:nvPr/>
        </p:nvPicPr>
        <p:blipFill>
          <a:blip r:embed="rId4">
            <a:alphaModFix/>
          </a:blip>
          <a:stretch>
            <a:fillRect/>
          </a:stretch>
        </p:blipFill>
        <p:spPr>
          <a:xfrm>
            <a:off x="5688475" y="101600"/>
            <a:ext cx="3455524" cy="2158349"/>
          </a:xfrm>
          <a:prstGeom prst="rect">
            <a:avLst/>
          </a:prstGeom>
          <a:noFill/>
          <a:ln>
            <a:noFill/>
          </a:ln>
        </p:spPr>
      </p:pic>
      <p:sp>
        <p:nvSpPr>
          <p:cNvPr id="196" name="Shape 196"/>
          <p:cNvSpPr txBox="1"/>
          <p:nvPr/>
        </p:nvSpPr>
        <p:spPr>
          <a:xfrm>
            <a:off x="155400" y="2959375"/>
            <a:ext cx="8833200" cy="3558600"/>
          </a:xfrm>
          <a:prstGeom prst="rect">
            <a:avLst/>
          </a:prstGeom>
          <a:noFill/>
          <a:ln>
            <a:noFill/>
          </a:ln>
        </p:spPr>
        <p:txBody>
          <a:bodyPr anchorCtr="0" anchor="ctr" bIns="91425" lIns="91425" rIns="91425" tIns="91425">
            <a:noAutofit/>
          </a:bodyPr>
          <a:lstStyle/>
          <a:p>
            <a:pPr lvl="0" rtl="0">
              <a:spcBef>
                <a:spcPts val="640"/>
              </a:spcBef>
              <a:buNone/>
            </a:pPr>
            <a:r>
              <a:rPr lang="en-GB" sz="3200">
                <a:solidFill>
                  <a:srgbClr val="434343"/>
                </a:solidFill>
                <a:latin typeface="Calibri"/>
                <a:ea typeface="Calibri"/>
                <a:cs typeface="Calibri"/>
                <a:sym typeface="Calibri"/>
              </a:rPr>
              <a:t>Their dashboard is the first thing they see on their way into work, and the last thing they see on the drive home.</a:t>
            </a:r>
          </a:p>
          <a:p>
            <a:pPr lvl="0" rtl="0">
              <a:spcBef>
                <a:spcPts val="640"/>
              </a:spcBef>
              <a:buNone/>
            </a:pPr>
            <a:r>
              <a:rPr b="1" lang="en-GB" sz="3200">
                <a:solidFill>
                  <a:srgbClr val="434343"/>
                </a:solidFill>
                <a:latin typeface="Calibri"/>
                <a:ea typeface="Calibri"/>
                <a:cs typeface="Calibri"/>
                <a:sym typeface="Calibri"/>
              </a:rPr>
              <a:t>You can help your child fix their mental-dashboard.</a:t>
            </a:r>
          </a:p>
          <a:p>
            <a:pPr lvl="0" rtl="0">
              <a:spcBef>
                <a:spcPts val="640"/>
              </a:spcBef>
              <a:buNone/>
            </a:pPr>
            <a:r>
              <a:rPr lang="en-GB" sz="3200">
                <a:solidFill>
                  <a:srgbClr val="434343"/>
                </a:solidFill>
                <a:latin typeface="Calibri"/>
                <a:ea typeface="Calibri"/>
                <a:cs typeface="Calibri"/>
                <a:sym typeface="Calibri"/>
              </a:rPr>
              <a:t>What is their goal? Why are they revising? Who inspires them?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0"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202" name="Shape 202"/>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203" name="Shape 203"/>
          <p:cNvPicPr preferRelativeResize="0"/>
          <p:nvPr/>
        </p:nvPicPr>
        <p:blipFill>
          <a:blip r:embed="rId4">
            <a:alphaModFix/>
          </a:blip>
          <a:stretch>
            <a:fillRect/>
          </a:stretch>
        </p:blipFill>
        <p:spPr>
          <a:xfrm rot="-530027">
            <a:off x="719691" y="2004443"/>
            <a:ext cx="3481466" cy="2611090"/>
          </a:xfrm>
          <a:prstGeom prst="rect">
            <a:avLst/>
          </a:prstGeom>
          <a:noFill/>
          <a:ln>
            <a:noFill/>
          </a:ln>
        </p:spPr>
      </p:pic>
      <p:pic>
        <p:nvPicPr>
          <p:cNvPr id="204" name="Shape 204"/>
          <p:cNvPicPr preferRelativeResize="0"/>
          <p:nvPr/>
        </p:nvPicPr>
        <p:blipFill>
          <a:blip r:embed="rId5">
            <a:alphaModFix/>
          </a:blip>
          <a:stretch>
            <a:fillRect/>
          </a:stretch>
        </p:blipFill>
        <p:spPr>
          <a:xfrm rot="623297">
            <a:off x="4380999" y="1824950"/>
            <a:ext cx="4209773" cy="1447799"/>
          </a:xfrm>
          <a:prstGeom prst="rect">
            <a:avLst/>
          </a:prstGeom>
          <a:noFill/>
          <a:ln>
            <a:noFill/>
          </a:ln>
        </p:spPr>
      </p:pic>
      <p:pic>
        <p:nvPicPr>
          <p:cNvPr id="205" name="Shape 205"/>
          <p:cNvPicPr preferRelativeResize="0"/>
          <p:nvPr/>
        </p:nvPicPr>
        <p:blipFill>
          <a:blip r:embed="rId6">
            <a:alphaModFix/>
          </a:blip>
          <a:stretch>
            <a:fillRect/>
          </a:stretch>
        </p:blipFill>
        <p:spPr>
          <a:xfrm>
            <a:off x="4381000" y="3354075"/>
            <a:ext cx="2571749" cy="1543049"/>
          </a:xfrm>
          <a:prstGeom prst="rect">
            <a:avLst/>
          </a:prstGeom>
          <a:noFill/>
          <a:ln>
            <a:noFill/>
          </a:ln>
        </p:spPr>
      </p:pic>
      <p:pic>
        <p:nvPicPr>
          <p:cNvPr id="206" name="Shape 206"/>
          <p:cNvPicPr preferRelativeResize="0"/>
          <p:nvPr/>
        </p:nvPicPr>
        <p:blipFill>
          <a:blip r:embed="rId7">
            <a:alphaModFix/>
          </a:blip>
          <a:stretch>
            <a:fillRect/>
          </a:stretch>
        </p:blipFill>
        <p:spPr>
          <a:xfrm>
            <a:off x="368575" y="4897125"/>
            <a:ext cx="2562225" cy="1704974"/>
          </a:xfrm>
          <a:prstGeom prst="rect">
            <a:avLst/>
          </a:prstGeom>
          <a:noFill/>
          <a:ln>
            <a:noFill/>
          </a:ln>
        </p:spPr>
      </p:pic>
      <p:pic>
        <p:nvPicPr>
          <p:cNvPr id="207" name="Shape 207"/>
          <p:cNvPicPr preferRelativeResize="0"/>
          <p:nvPr/>
        </p:nvPicPr>
        <p:blipFill>
          <a:blip r:embed="rId8">
            <a:alphaModFix/>
          </a:blip>
          <a:stretch>
            <a:fillRect/>
          </a:stretch>
        </p:blipFill>
        <p:spPr>
          <a:xfrm>
            <a:off x="3188837" y="4672150"/>
            <a:ext cx="2333625" cy="1666875"/>
          </a:xfrm>
          <a:prstGeom prst="rect">
            <a:avLst/>
          </a:prstGeom>
          <a:noFill/>
          <a:ln>
            <a:noFill/>
          </a:ln>
        </p:spPr>
      </p:pic>
      <p:pic>
        <p:nvPicPr>
          <p:cNvPr id="208" name="Shape 208"/>
          <p:cNvPicPr preferRelativeResize="0"/>
          <p:nvPr/>
        </p:nvPicPr>
        <p:blipFill>
          <a:blip r:embed="rId9">
            <a:alphaModFix/>
          </a:blip>
          <a:stretch>
            <a:fillRect/>
          </a:stretch>
        </p:blipFill>
        <p:spPr>
          <a:xfrm>
            <a:off x="6278825" y="4634050"/>
            <a:ext cx="2619375" cy="1743075"/>
          </a:xfrm>
          <a:prstGeom prst="rect">
            <a:avLst/>
          </a:prstGeom>
          <a:noFill/>
          <a:ln>
            <a:noFill/>
          </a:ln>
        </p:spPr>
      </p:pic>
      <p:pic>
        <p:nvPicPr>
          <p:cNvPr id="209" name="Shape 209"/>
          <p:cNvPicPr preferRelativeResize="0"/>
          <p:nvPr/>
        </p:nvPicPr>
        <p:blipFill>
          <a:blip r:embed="rId10">
            <a:alphaModFix/>
          </a:blip>
          <a:stretch>
            <a:fillRect/>
          </a:stretch>
        </p:blipFill>
        <p:spPr>
          <a:xfrm>
            <a:off x="5829300" y="65950"/>
            <a:ext cx="2857500" cy="16002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3"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215" name="Shape 215"/>
          <p:cNvSpPr txBox="1"/>
          <p:nvPr>
            <p:ph type="title"/>
          </p:nvPr>
        </p:nvSpPr>
        <p:spPr>
          <a:xfrm>
            <a:off x="457200" y="104550"/>
            <a:ext cx="8229600" cy="922799"/>
          </a:xfrm>
          <a:prstGeom prst="rect">
            <a:avLst/>
          </a:prstGeom>
        </p:spPr>
        <p:txBody>
          <a:bodyPr anchorCtr="0" anchor="ctr" bIns="91425" lIns="91425" rIns="91425" tIns="91425">
            <a:noAutofit/>
          </a:bodyPr>
          <a:lstStyle/>
          <a:p>
            <a:pPr rtl="0">
              <a:spcBef>
                <a:spcPts val="0"/>
              </a:spcBef>
              <a:buNone/>
            </a:pPr>
            <a:r>
              <a:rPr b="1" lang="en-GB" sz="3600">
                <a:solidFill>
                  <a:srgbClr val="FF0000"/>
                </a:solidFill>
              </a:rPr>
              <a:t>But what kind of revision is it?</a:t>
            </a:r>
          </a:p>
          <a:p>
            <a:pPr>
              <a:spcBef>
                <a:spcPts val="0"/>
              </a:spcBef>
              <a:buNone/>
            </a:pPr>
            <a:r>
              <a:t/>
            </a:r>
            <a:endParaRPr b="1" sz="3600">
              <a:solidFill>
                <a:srgbClr val="FF0000"/>
              </a:solidFill>
            </a:endParaRPr>
          </a:p>
        </p:txBody>
      </p:sp>
      <p:sp>
        <p:nvSpPr>
          <p:cNvPr id="216" name="Shape 216"/>
          <p:cNvSpPr txBox="1"/>
          <p:nvPr>
            <p:ph idx="1" type="body"/>
          </p:nvPr>
        </p:nvSpPr>
        <p:spPr>
          <a:xfrm>
            <a:off x="0" y="565875"/>
            <a:ext cx="8229600" cy="922799"/>
          </a:xfrm>
          <a:prstGeom prst="rect">
            <a:avLst/>
          </a:prstGeom>
        </p:spPr>
        <p:txBody>
          <a:bodyPr anchorCtr="0" anchor="t" bIns="91425" lIns="91425" rIns="91425" tIns="91425">
            <a:noAutofit/>
          </a:bodyPr>
          <a:lstStyle/>
          <a:p>
            <a:pPr lvl="0" rtl="0">
              <a:spcBef>
                <a:spcPts val="0"/>
              </a:spcBef>
              <a:buClr>
                <a:schemeClr val="dk1"/>
              </a:buClr>
              <a:buSzPct val="34375"/>
              <a:buFont typeface="Arial"/>
              <a:buNone/>
            </a:pPr>
            <a:r>
              <a:rPr b="1" lang="en-GB">
                <a:solidFill>
                  <a:srgbClr val="000000"/>
                </a:solidFill>
              </a:rPr>
              <a:t>Which student does better in an exam?</a:t>
            </a:r>
          </a:p>
        </p:txBody>
      </p:sp>
      <p:sp>
        <p:nvSpPr>
          <p:cNvPr id="217" name="Shape 217"/>
          <p:cNvSpPr txBox="1"/>
          <p:nvPr/>
        </p:nvSpPr>
        <p:spPr>
          <a:xfrm>
            <a:off x="77100" y="1319475"/>
            <a:ext cx="8989799" cy="1236899"/>
          </a:xfrm>
          <a:prstGeom prst="rect">
            <a:avLst/>
          </a:prstGeom>
          <a:noFill/>
          <a:ln>
            <a:noFill/>
          </a:ln>
        </p:spPr>
        <p:txBody>
          <a:bodyPr anchorCtr="0" anchor="ctr" bIns="91425" lIns="91425" rIns="91425" tIns="91425">
            <a:noAutofit/>
          </a:bodyPr>
          <a:lstStyle/>
          <a:p>
            <a:pPr indent="0" lvl="0" marL="0" rtl="0">
              <a:spcBef>
                <a:spcPts val="640"/>
              </a:spcBef>
              <a:buNone/>
            </a:pPr>
            <a:r>
              <a:rPr b="1" lang="en-GB" sz="3000">
                <a:solidFill>
                  <a:srgbClr val="0000FF"/>
                </a:solidFill>
                <a:latin typeface="Calibri"/>
                <a:ea typeface="Calibri"/>
                <a:cs typeface="Calibri"/>
                <a:sym typeface="Calibri"/>
              </a:rPr>
              <a:t>Student 1</a:t>
            </a:r>
            <a:r>
              <a:rPr lang="en-GB" sz="3000">
                <a:solidFill>
                  <a:srgbClr val="0000FF"/>
                </a:solidFill>
                <a:latin typeface="Calibri"/>
                <a:ea typeface="Calibri"/>
                <a:cs typeface="Calibri"/>
                <a:sym typeface="Calibri"/>
              </a:rPr>
              <a:t> conscientiously does </a:t>
            </a:r>
            <a:r>
              <a:rPr b="1" lang="en-GB" sz="3000">
                <a:solidFill>
                  <a:srgbClr val="0000FF"/>
                </a:solidFill>
                <a:latin typeface="Calibri"/>
                <a:ea typeface="Calibri"/>
                <a:cs typeface="Calibri"/>
                <a:sym typeface="Calibri"/>
              </a:rPr>
              <a:t>fifteen hours revision</a:t>
            </a:r>
            <a:r>
              <a:rPr lang="en-GB" sz="3000">
                <a:solidFill>
                  <a:srgbClr val="0000FF"/>
                </a:solidFill>
                <a:latin typeface="Calibri"/>
                <a:ea typeface="Calibri"/>
                <a:cs typeface="Calibri"/>
                <a:sym typeface="Calibri"/>
              </a:rPr>
              <a:t> reading through class notes.</a:t>
            </a:r>
          </a:p>
        </p:txBody>
      </p:sp>
      <p:sp>
        <p:nvSpPr>
          <p:cNvPr id="218" name="Shape 218"/>
          <p:cNvSpPr txBox="1"/>
          <p:nvPr/>
        </p:nvSpPr>
        <p:spPr>
          <a:xfrm>
            <a:off x="-182425" y="2556375"/>
            <a:ext cx="9252300" cy="4079399"/>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38761D"/>
                </a:solidFill>
                <a:latin typeface="Calibri"/>
                <a:ea typeface="Calibri"/>
                <a:cs typeface="Calibri"/>
                <a:sym typeface="Calibri"/>
              </a:rPr>
              <a:t> </a:t>
            </a:r>
            <a:r>
              <a:rPr b="1" lang="en-GB" sz="3000">
                <a:solidFill>
                  <a:srgbClr val="006600"/>
                </a:solidFill>
                <a:latin typeface="Calibri"/>
                <a:ea typeface="Calibri"/>
                <a:cs typeface="Calibri"/>
                <a:sym typeface="Calibri"/>
              </a:rPr>
              <a:t>Student 2</a:t>
            </a:r>
            <a:r>
              <a:rPr lang="en-GB" sz="3000">
                <a:solidFill>
                  <a:srgbClr val="006600"/>
                </a:solidFill>
                <a:latin typeface="Calibri"/>
                <a:ea typeface="Calibri"/>
                <a:cs typeface="Calibri"/>
                <a:sym typeface="Calibri"/>
              </a:rPr>
              <a:t> only does </a:t>
            </a:r>
            <a:r>
              <a:rPr b="1" lang="en-GB" sz="3000">
                <a:solidFill>
                  <a:srgbClr val="006600"/>
                </a:solidFill>
                <a:latin typeface="Calibri"/>
                <a:ea typeface="Calibri"/>
                <a:cs typeface="Calibri"/>
                <a:sym typeface="Calibri"/>
              </a:rPr>
              <a:t>ten hours revision</a:t>
            </a:r>
            <a:r>
              <a:rPr lang="en-GB" sz="3000">
                <a:solidFill>
                  <a:srgbClr val="006600"/>
                </a:solidFill>
                <a:latin typeface="Calibri"/>
                <a:ea typeface="Calibri"/>
                <a:cs typeface="Calibri"/>
                <a:sym typeface="Calibri"/>
              </a:rPr>
              <a:t>: two hours making mind-maps; two hours creating flashcards of key terms; three hours writing timed essays; two hours collecting together all the past papers and looking for patterns in the questions asked; half an hour doing the hardest question they could find, followed by half an hour with their teacher talking it through…. Then they spend five hours hanging out with their friends and watching TV.</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1000"/>
                                        <p:tgtEl>
                                          <p:spTgt spid="2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1000"/>
                                        <p:tgtEl>
                                          <p:spTgt spid="2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2"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224" name="Shape 224"/>
          <p:cNvSpPr txBox="1"/>
          <p:nvPr>
            <p:ph type="title"/>
          </p:nvPr>
        </p:nvSpPr>
        <p:spPr>
          <a:xfrm>
            <a:off x="457200" y="104550"/>
            <a:ext cx="8229600" cy="922799"/>
          </a:xfrm>
          <a:prstGeom prst="rect">
            <a:avLst/>
          </a:prstGeom>
        </p:spPr>
        <p:txBody>
          <a:bodyPr anchorCtr="0" anchor="ctr" bIns="91425" lIns="91425" rIns="91425" tIns="91425">
            <a:noAutofit/>
          </a:bodyPr>
          <a:lstStyle/>
          <a:p>
            <a:pPr lvl="0" rtl="0">
              <a:spcBef>
                <a:spcPts val="0"/>
              </a:spcBef>
              <a:buNone/>
            </a:pPr>
            <a:r>
              <a:rPr b="1" lang="en-GB" sz="3600">
                <a:solidFill>
                  <a:srgbClr val="FF0000"/>
                </a:solidFill>
              </a:rPr>
              <a:t>But what kind of revision is it?</a:t>
            </a:r>
          </a:p>
          <a:p>
            <a:pPr lvl="0" rtl="0">
              <a:spcBef>
                <a:spcPts val="0"/>
              </a:spcBef>
              <a:buNone/>
            </a:pPr>
            <a:r>
              <a:t/>
            </a:r>
            <a:endParaRPr b="1" sz="3600">
              <a:solidFill>
                <a:srgbClr val="FF0000"/>
              </a:solidFill>
            </a:endParaRPr>
          </a:p>
        </p:txBody>
      </p:sp>
      <p:sp>
        <p:nvSpPr>
          <p:cNvPr id="225" name="Shape 225"/>
          <p:cNvSpPr txBox="1"/>
          <p:nvPr/>
        </p:nvSpPr>
        <p:spPr>
          <a:xfrm>
            <a:off x="0" y="487850"/>
            <a:ext cx="4195799" cy="3336600"/>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38761D"/>
                </a:solidFill>
                <a:latin typeface="Calibri"/>
                <a:ea typeface="Calibri"/>
                <a:cs typeface="Calibri"/>
                <a:sym typeface="Calibri"/>
              </a:rPr>
              <a:t> </a:t>
            </a:r>
            <a:r>
              <a:rPr b="1" lang="en-GB" sz="3000">
                <a:solidFill>
                  <a:srgbClr val="006600"/>
                </a:solidFill>
                <a:latin typeface="Calibri"/>
                <a:ea typeface="Calibri"/>
                <a:cs typeface="Calibri"/>
                <a:sym typeface="Calibri"/>
              </a:rPr>
              <a:t>Content learning:</a:t>
            </a:r>
          </a:p>
          <a:p>
            <a:pPr indent="-419100" lvl="0" marL="457200" rtl="0">
              <a:spcBef>
                <a:spcPts val="640"/>
              </a:spcBef>
              <a:buClr>
                <a:srgbClr val="006600"/>
              </a:buClr>
              <a:buSzPct val="100000"/>
              <a:buFont typeface="Calibri"/>
              <a:buChar char="●"/>
            </a:pPr>
            <a:r>
              <a:rPr lang="en-GB" sz="3000">
                <a:solidFill>
                  <a:srgbClr val="006600"/>
                </a:solidFill>
                <a:latin typeface="Calibri"/>
                <a:ea typeface="Calibri"/>
                <a:cs typeface="Calibri"/>
                <a:sym typeface="Calibri"/>
              </a:rPr>
              <a:t>reading notes</a:t>
            </a:r>
          </a:p>
          <a:p>
            <a:pPr indent="-419100" lvl="0" marL="457200" rtl="0">
              <a:spcBef>
                <a:spcPts val="640"/>
              </a:spcBef>
              <a:buClr>
                <a:srgbClr val="006600"/>
              </a:buClr>
              <a:buSzPct val="100000"/>
              <a:buFont typeface="Calibri"/>
              <a:buChar char="●"/>
            </a:pPr>
            <a:r>
              <a:rPr lang="en-GB" sz="3000">
                <a:solidFill>
                  <a:srgbClr val="006600"/>
                </a:solidFill>
                <a:latin typeface="Calibri"/>
                <a:ea typeface="Calibri"/>
                <a:cs typeface="Calibri"/>
                <a:sym typeface="Calibri"/>
              </a:rPr>
              <a:t>using text books</a:t>
            </a:r>
          </a:p>
          <a:p>
            <a:pPr indent="-419100" lvl="0" marL="457200" rtl="0">
              <a:spcBef>
                <a:spcPts val="640"/>
              </a:spcBef>
              <a:buClr>
                <a:srgbClr val="006600"/>
              </a:buClr>
              <a:buSzPct val="100000"/>
              <a:buFont typeface="Calibri"/>
              <a:buChar char="●"/>
            </a:pPr>
            <a:r>
              <a:rPr lang="en-GB" sz="3000">
                <a:solidFill>
                  <a:srgbClr val="006600"/>
                </a:solidFill>
                <a:latin typeface="Calibri"/>
                <a:ea typeface="Calibri"/>
                <a:cs typeface="Calibri"/>
                <a:sym typeface="Calibri"/>
              </a:rPr>
              <a:t>mind-maps / diagrams</a:t>
            </a:r>
          </a:p>
          <a:p>
            <a:pPr indent="-419100" lvl="0" marL="457200" rtl="0">
              <a:spcBef>
                <a:spcPts val="640"/>
              </a:spcBef>
              <a:buClr>
                <a:srgbClr val="006600"/>
              </a:buClr>
              <a:buSzPct val="100000"/>
              <a:buFont typeface="Calibri"/>
              <a:buChar char="●"/>
            </a:pPr>
            <a:r>
              <a:rPr lang="en-GB" sz="3000">
                <a:solidFill>
                  <a:srgbClr val="006600"/>
                </a:solidFill>
                <a:latin typeface="Calibri"/>
                <a:ea typeface="Calibri"/>
                <a:cs typeface="Calibri"/>
                <a:sym typeface="Calibri"/>
              </a:rPr>
              <a:t>Highlighting/colour coding</a:t>
            </a:r>
          </a:p>
          <a:p>
            <a:pPr indent="-419100" lvl="0" marL="457200" rtl="0">
              <a:spcBef>
                <a:spcPts val="640"/>
              </a:spcBef>
              <a:buClr>
                <a:srgbClr val="006600"/>
              </a:buClr>
              <a:buSzPct val="100000"/>
              <a:buFont typeface="Calibri"/>
              <a:buChar char="●"/>
            </a:pPr>
            <a:r>
              <a:rPr lang="en-GB" sz="3000">
                <a:solidFill>
                  <a:srgbClr val="006600"/>
                </a:solidFill>
                <a:latin typeface="Calibri"/>
                <a:ea typeface="Calibri"/>
                <a:cs typeface="Calibri"/>
                <a:sym typeface="Calibri"/>
              </a:rPr>
              <a:t>flash cards</a:t>
            </a:r>
          </a:p>
        </p:txBody>
      </p:sp>
      <p:sp>
        <p:nvSpPr>
          <p:cNvPr id="226" name="Shape 226"/>
          <p:cNvSpPr txBox="1"/>
          <p:nvPr/>
        </p:nvSpPr>
        <p:spPr>
          <a:xfrm>
            <a:off x="4031875" y="294150"/>
            <a:ext cx="5111999" cy="3835199"/>
          </a:xfrm>
          <a:prstGeom prst="rect">
            <a:avLst/>
          </a:prstGeom>
          <a:noFill/>
          <a:ln>
            <a:noFill/>
          </a:ln>
        </p:spPr>
        <p:txBody>
          <a:bodyPr anchorCtr="0" anchor="ctr" bIns="91425" lIns="91425" rIns="91425" tIns="91425">
            <a:noAutofit/>
          </a:bodyPr>
          <a:lstStyle/>
          <a:p>
            <a:pPr lvl="0" rtl="0">
              <a:spcBef>
                <a:spcPts val="640"/>
              </a:spcBef>
              <a:buNone/>
            </a:pPr>
            <a:r>
              <a:rPr b="1" lang="en-GB" sz="3000">
                <a:solidFill>
                  <a:srgbClr val="0000FF"/>
                </a:solidFill>
                <a:latin typeface="Calibri"/>
                <a:ea typeface="Calibri"/>
                <a:cs typeface="Calibri"/>
                <a:sym typeface="Calibri"/>
              </a:rPr>
              <a:t>Skills Development</a:t>
            </a:r>
          </a:p>
          <a:p>
            <a:pPr indent="-419100" lvl="0" marL="457200" rtl="0">
              <a:spcBef>
                <a:spcPts val="640"/>
              </a:spcBef>
              <a:buClr>
                <a:srgbClr val="0000FF"/>
              </a:buClr>
              <a:buSzPct val="100000"/>
              <a:buFont typeface="Calibri"/>
              <a:buChar char="●"/>
            </a:pPr>
            <a:r>
              <a:rPr lang="en-GB" sz="3000">
                <a:solidFill>
                  <a:srgbClr val="0000FF"/>
                </a:solidFill>
                <a:latin typeface="Calibri"/>
                <a:ea typeface="Calibri"/>
                <a:cs typeface="Calibri"/>
                <a:sym typeface="Calibri"/>
              </a:rPr>
              <a:t>Using a revision wall to display learning</a:t>
            </a:r>
          </a:p>
          <a:p>
            <a:pPr indent="-419100" lvl="0" marL="457200" rtl="0">
              <a:spcBef>
                <a:spcPts val="640"/>
              </a:spcBef>
              <a:buClr>
                <a:srgbClr val="0000FF"/>
              </a:buClr>
              <a:buSzPct val="100000"/>
              <a:buFont typeface="Calibri"/>
              <a:buChar char="●"/>
            </a:pPr>
            <a:r>
              <a:rPr lang="en-GB" sz="3000">
                <a:solidFill>
                  <a:srgbClr val="0000FF"/>
                </a:solidFill>
                <a:latin typeface="Calibri"/>
                <a:ea typeface="Calibri"/>
                <a:cs typeface="Calibri"/>
                <a:sym typeface="Calibri"/>
              </a:rPr>
              <a:t>Writing exam answers under timed conditions</a:t>
            </a:r>
          </a:p>
          <a:p>
            <a:pPr indent="-419100" lvl="0" marL="457200" rtl="0">
              <a:spcBef>
                <a:spcPts val="640"/>
              </a:spcBef>
              <a:buClr>
                <a:srgbClr val="0000FF"/>
              </a:buClr>
              <a:buSzPct val="100000"/>
              <a:buFont typeface="Calibri"/>
              <a:buChar char="●"/>
            </a:pPr>
            <a:r>
              <a:rPr lang="en-GB" sz="3000">
                <a:solidFill>
                  <a:srgbClr val="0000FF"/>
                </a:solidFill>
                <a:latin typeface="Calibri"/>
                <a:ea typeface="Calibri"/>
                <a:cs typeface="Calibri"/>
                <a:sym typeface="Calibri"/>
              </a:rPr>
              <a:t>reading model answers</a:t>
            </a:r>
          </a:p>
          <a:p>
            <a:pPr indent="-419100" lvl="0" marL="457200" rtl="0">
              <a:spcBef>
                <a:spcPts val="640"/>
              </a:spcBef>
              <a:buClr>
                <a:srgbClr val="0000FF"/>
              </a:buClr>
              <a:buSzPct val="100000"/>
              <a:buFont typeface="Calibri"/>
              <a:buChar char="●"/>
            </a:pPr>
            <a:r>
              <a:rPr lang="en-GB" sz="3000">
                <a:solidFill>
                  <a:srgbClr val="0000FF"/>
                </a:solidFill>
                <a:latin typeface="Calibri"/>
                <a:ea typeface="Calibri"/>
                <a:cs typeface="Calibri"/>
                <a:sym typeface="Calibri"/>
              </a:rPr>
              <a:t>using past papers/planning answers</a:t>
            </a:r>
          </a:p>
        </p:txBody>
      </p:sp>
      <p:sp>
        <p:nvSpPr>
          <p:cNvPr id="227" name="Shape 227"/>
          <p:cNvSpPr txBox="1"/>
          <p:nvPr/>
        </p:nvSpPr>
        <p:spPr>
          <a:xfrm>
            <a:off x="197700" y="3824450"/>
            <a:ext cx="8748599" cy="3105299"/>
          </a:xfrm>
          <a:prstGeom prst="rect">
            <a:avLst/>
          </a:prstGeom>
          <a:noFill/>
          <a:ln>
            <a:noFill/>
          </a:ln>
        </p:spPr>
        <p:txBody>
          <a:bodyPr anchorCtr="0" anchor="ctr" bIns="91425" lIns="91425" rIns="91425" tIns="91425">
            <a:noAutofit/>
          </a:bodyPr>
          <a:lstStyle/>
          <a:p>
            <a:pPr lvl="0" rtl="0">
              <a:spcBef>
                <a:spcPts val="640"/>
              </a:spcBef>
              <a:buNone/>
            </a:pPr>
            <a:r>
              <a:rPr b="1" lang="en-GB" sz="3000">
                <a:solidFill>
                  <a:srgbClr val="741B47"/>
                </a:solidFill>
                <a:latin typeface="Calibri"/>
                <a:ea typeface="Calibri"/>
                <a:cs typeface="Calibri"/>
                <a:sym typeface="Calibri"/>
              </a:rPr>
              <a:t>Getting Feedback from Experts</a:t>
            </a:r>
          </a:p>
          <a:p>
            <a:pPr indent="-419100" lvl="0" marL="457200" rtl="0">
              <a:spcBef>
                <a:spcPts val="640"/>
              </a:spcBef>
              <a:buClr>
                <a:srgbClr val="741B47"/>
              </a:buClr>
              <a:buSzPct val="100000"/>
              <a:buFont typeface="Calibri"/>
              <a:buChar char="●"/>
            </a:pPr>
            <a:r>
              <a:rPr lang="en-GB" sz="3000">
                <a:solidFill>
                  <a:srgbClr val="741B47"/>
                </a:solidFill>
                <a:latin typeface="Calibri"/>
                <a:ea typeface="Calibri"/>
                <a:cs typeface="Calibri"/>
                <a:sym typeface="Calibri"/>
              </a:rPr>
              <a:t>Working with study groups/other students</a:t>
            </a:r>
          </a:p>
          <a:p>
            <a:pPr indent="-419100" lvl="0" marL="457200" rtl="0">
              <a:spcBef>
                <a:spcPts val="640"/>
              </a:spcBef>
              <a:buClr>
                <a:srgbClr val="741B47"/>
              </a:buClr>
              <a:buSzPct val="100000"/>
              <a:buFont typeface="Calibri"/>
              <a:buChar char="●"/>
            </a:pPr>
            <a:r>
              <a:rPr lang="en-GB" sz="3000">
                <a:solidFill>
                  <a:srgbClr val="741B47"/>
                </a:solidFill>
                <a:latin typeface="Calibri"/>
                <a:ea typeface="Calibri"/>
                <a:cs typeface="Calibri"/>
                <a:sym typeface="Calibri"/>
              </a:rPr>
              <a:t>Comparing model answers against your own work</a:t>
            </a:r>
          </a:p>
          <a:p>
            <a:pPr indent="-419100" lvl="0" marL="457200" rtl="0">
              <a:spcBef>
                <a:spcPts val="640"/>
              </a:spcBef>
              <a:buClr>
                <a:srgbClr val="741B47"/>
              </a:buClr>
              <a:buSzPct val="100000"/>
              <a:buFont typeface="Calibri"/>
              <a:buChar char="●"/>
            </a:pPr>
            <a:r>
              <a:rPr lang="en-GB" sz="3000">
                <a:solidFill>
                  <a:srgbClr val="741B47"/>
                </a:solidFill>
                <a:latin typeface="Calibri"/>
                <a:ea typeface="Calibri"/>
                <a:cs typeface="Calibri"/>
                <a:sym typeface="Calibri"/>
              </a:rPr>
              <a:t>Creating your own exam questions</a:t>
            </a:r>
          </a:p>
          <a:p>
            <a:pPr indent="-419100" lvl="0" marL="457200" rtl="0">
              <a:spcBef>
                <a:spcPts val="640"/>
              </a:spcBef>
              <a:buClr>
                <a:srgbClr val="741B47"/>
              </a:buClr>
              <a:buSzPct val="100000"/>
              <a:buFont typeface="Calibri"/>
              <a:buChar char="●"/>
            </a:pPr>
            <a:r>
              <a:rPr lang="en-GB" sz="3000">
                <a:solidFill>
                  <a:srgbClr val="741B47"/>
                </a:solidFill>
                <a:latin typeface="Calibri"/>
                <a:ea typeface="Calibri"/>
                <a:cs typeface="Calibri"/>
                <a:sym typeface="Calibri"/>
              </a:rPr>
              <a:t>Handing in exam work for feedback</a:t>
            </a:r>
          </a:p>
          <a:p>
            <a:pPr indent="-419100" lvl="0" marL="457200" rtl="0">
              <a:spcBef>
                <a:spcPts val="640"/>
              </a:spcBef>
              <a:buClr>
                <a:srgbClr val="741B47"/>
              </a:buClr>
              <a:buSzPct val="100000"/>
              <a:buFont typeface="Calibri"/>
              <a:buChar char="●"/>
            </a:pPr>
            <a:r>
              <a:rPr lang="en-GB" sz="3000">
                <a:solidFill>
                  <a:srgbClr val="741B47"/>
                </a:solidFill>
                <a:latin typeface="Calibri"/>
                <a:ea typeface="Calibri"/>
                <a:cs typeface="Calibri"/>
                <a:sym typeface="Calibri"/>
              </a:rPr>
              <a:t>one-to-one discussions with teachers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1000"/>
                                        <p:tgtEl>
                                          <p:spTgt spid="2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1000"/>
                                        <p:tgtEl>
                                          <p:spTgt spid="2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479449"/>
            <a:ext cx="8229600" cy="951299"/>
          </a:xfrm>
          <a:prstGeom prst="rect">
            <a:avLst/>
          </a:prstGeom>
        </p:spPr>
        <p:txBody>
          <a:bodyPr anchorCtr="0" anchor="ctr" bIns="91425" lIns="91425" rIns="91425" tIns="91425">
            <a:noAutofit/>
          </a:bodyPr>
          <a:lstStyle/>
          <a:p>
            <a:pPr lvl="0" rtl="0">
              <a:spcBef>
                <a:spcPts val="0"/>
              </a:spcBef>
              <a:buClr>
                <a:schemeClr val="dk1"/>
              </a:buClr>
              <a:buSzPct val="30555"/>
              <a:buFont typeface="Arial"/>
              <a:buNone/>
            </a:pPr>
            <a:r>
              <a:rPr b="1" lang="en-GB" sz="3600">
                <a:solidFill>
                  <a:srgbClr val="FF0000"/>
                </a:solidFill>
              </a:rPr>
              <a:t>Working out the best time for revising...and sticking to it!</a:t>
            </a:r>
          </a:p>
          <a:p>
            <a:pPr>
              <a:spcBef>
                <a:spcPts val="0"/>
              </a:spcBef>
              <a:buNone/>
            </a:pPr>
            <a:r>
              <a:t/>
            </a:r>
            <a:endParaRPr/>
          </a:p>
        </p:txBody>
      </p:sp>
      <p:sp>
        <p:nvSpPr>
          <p:cNvPr id="233" name="Shape 233"/>
          <p:cNvSpPr txBox="1"/>
          <p:nvPr>
            <p:ph idx="1" type="body"/>
          </p:nvPr>
        </p:nvSpPr>
        <p:spPr>
          <a:xfrm>
            <a:off x="457200" y="1600200"/>
            <a:ext cx="8229600" cy="4526100"/>
          </a:xfrm>
          <a:prstGeom prst="rect">
            <a:avLst/>
          </a:prstGeom>
          <a:solidFill>
            <a:srgbClr val="351C75"/>
          </a:solidFill>
        </p:spPr>
        <p:txBody>
          <a:bodyPr anchorCtr="0" anchor="t" bIns="91425" lIns="91425" rIns="91425" tIns="91425">
            <a:noAutofit/>
          </a:bodyPr>
          <a:lstStyle/>
          <a:p>
            <a:pPr rtl="0">
              <a:spcBef>
                <a:spcPts val="0"/>
              </a:spcBef>
              <a:buNone/>
            </a:pPr>
            <a:r>
              <a:rPr b="1" lang="en-GB">
                <a:solidFill>
                  <a:srgbClr val="D9D9D9"/>
                </a:solidFill>
              </a:rPr>
              <a:t>Short bursts…</a:t>
            </a:r>
          </a:p>
          <a:p>
            <a:pPr rtl="0">
              <a:spcBef>
                <a:spcPts val="0"/>
              </a:spcBef>
              <a:buNone/>
            </a:pPr>
            <a:r>
              <a:t/>
            </a:r>
            <a:endParaRPr>
              <a:solidFill>
                <a:srgbClr val="D9D9D9"/>
              </a:solidFill>
            </a:endParaRPr>
          </a:p>
          <a:p>
            <a:pPr lvl="0" rtl="0">
              <a:spcBef>
                <a:spcPts val="0"/>
              </a:spcBef>
              <a:buNone/>
            </a:pPr>
            <a:r>
              <a:rPr lang="en-GB">
                <a:solidFill>
                  <a:srgbClr val="D9D9D9"/>
                </a:solidFill>
              </a:rPr>
              <a:t>--When does your child seem to work best? </a:t>
            </a:r>
          </a:p>
          <a:p>
            <a:pPr lvl="0" rtl="0">
              <a:spcBef>
                <a:spcPts val="0"/>
              </a:spcBef>
              <a:buNone/>
            </a:pPr>
            <a:r>
              <a:rPr lang="en-GB">
                <a:solidFill>
                  <a:srgbClr val="D9D9D9"/>
                </a:solidFill>
              </a:rPr>
              <a:t>--What variables exist that you should take into </a:t>
            </a:r>
          </a:p>
          <a:p>
            <a:pPr lvl="0" rtl="0">
              <a:spcBef>
                <a:spcPts val="0"/>
              </a:spcBef>
              <a:buNone/>
            </a:pPr>
            <a:r>
              <a:rPr lang="en-GB">
                <a:solidFill>
                  <a:srgbClr val="D9D9D9"/>
                </a:solidFill>
              </a:rPr>
              <a:t>account when preparing a revision timetable?</a:t>
            </a:r>
          </a:p>
          <a:p>
            <a:pPr lvl="0" rtl="0">
              <a:spcBef>
                <a:spcPts val="0"/>
              </a:spcBef>
              <a:buNone/>
            </a:pPr>
            <a:r>
              <a:rPr lang="en-GB">
                <a:solidFill>
                  <a:srgbClr val="D9D9D9"/>
                </a:solidFill>
              </a:rPr>
              <a:t>--What’s the prize at the end? 5 min snack </a:t>
            </a:r>
          </a:p>
          <a:p>
            <a:pPr rtl="0">
              <a:spcBef>
                <a:spcPts val="0"/>
              </a:spcBef>
              <a:buNone/>
            </a:pPr>
            <a:r>
              <a:rPr lang="en-GB">
                <a:solidFill>
                  <a:srgbClr val="D9D9D9"/>
                </a:solidFill>
              </a:rPr>
              <a:t>break- an episode of Eastenders?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GB">
                <a:solidFill>
                  <a:srgbClr val="FF0000"/>
                </a:solidFill>
              </a:rPr>
              <a:t>A variety of revision techniques</a:t>
            </a:r>
          </a:p>
        </p:txBody>
      </p:sp>
      <p:sp>
        <p:nvSpPr>
          <p:cNvPr id="239" name="Shape 239"/>
          <p:cNvSpPr txBox="1"/>
          <p:nvPr>
            <p:ph idx="1" type="body"/>
          </p:nvPr>
        </p:nvSpPr>
        <p:spPr>
          <a:xfrm>
            <a:off x="266550" y="1284375"/>
            <a:ext cx="8420399" cy="5016899"/>
          </a:xfrm>
          <a:prstGeom prst="rect">
            <a:avLst/>
          </a:prstGeom>
        </p:spPr>
        <p:txBody>
          <a:bodyPr anchorCtr="0" anchor="t" bIns="91425" lIns="91425" rIns="91425" tIns="91425">
            <a:noAutofit/>
          </a:bodyPr>
          <a:lstStyle/>
          <a:p>
            <a:pPr indent="-228600" lvl="0" marL="457200" rtl="0">
              <a:spcBef>
                <a:spcPts val="0"/>
              </a:spcBef>
              <a:buClr>
                <a:srgbClr val="0000FF"/>
              </a:buClr>
              <a:buSzPct val="100000"/>
            </a:pPr>
            <a:r>
              <a:rPr lang="en-GB" sz="3600">
                <a:solidFill>
                  <a:srgbClr val="0000FF"/>
                </a:solidFill>
              </a:rPr>
              <a:t>To help you revise in a way that is best for you.</a:t>
            </a:r>
          </a:p>
          <a:p>
            <a:pPr indent="-228600" lvl="0" marL="457200" rtl="0">
              <a:spcBef>
                <a:spcPts val="0"/>
              </a:spcBef>
              <a:buClr>
                <a:srgbClr val="0000FF"/>
              </a:buClr>
              <a:buSzPct val="100000"/>
            </a:pPr>
            <a:r>
              <a:rPr lang="en-GB" sz="3600">
                <a:solidFill>
                  <a:srgbClr val="0000FF"/>
                </a:solidFill>
              </a:rPr>
              <a:t>To practise revising ‘more smartly’not harder.</a:t>
            </a:r>
          </a:p>
          <a:p>
            <a:pPr indent="-228600" lvl="0" marL="457200" rtl="0">
              <a:spcBef>
                <a:spcPts val="0"/>
              </a:spcBef>
              <a:buClr>
                <a:srgbClr val="0000FF"/>
              </a:buClr>
              <a:buSzPct val="100000"/>
            </a:pPr>
            <a:r>
              <a:rPr lang="en-GB" sz="3600">
                <a:solidFill>
                  <a:srgbClr val="0000FF"/>
                </a:solidFill>
              </a:rPr>
              <a:t>To learn ‘brain -friendly’ revision techniques.</a:t>
            </a:r>
          </a:p>
          <a:p>
            <a:pPr indent="0" marL="0" rtl="0">
              <a:spcBef>
                <a:spcPts val="0"/>
              </a:spcBef>
              <a:buNone/>
            </a:pPr>
            <a:r>
              <a:t/>
            </a:r>
            <a:endParaRPr/>
          </a:p>
          <a:p>
            <a:pPr indent="0" lvl="0" marL="0">
              <a:spcBef>
                <a:spcPts val="0"/>
              </a:spcBef>
              <a:buNone/>
            </a:pPr>
            <a:r>
              <a:t/>
            </a:r>
            <a:endParaRPr/>
          </a:p>
        </p:txBody>
      </p:sp>
      <p:sp>
        <p:nvSpPr>
          <p:cNvPr id="240" name="Shape 240"/>
          <p:cNvSpPr/>
          <p:nvPr/>
        </p:nvSpPr>
        <p:spPr>
          <a:xfrm>
            <a:off x="339725" y="4861300"/>
            <a:ext cx="8537700" cy="926999"/>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GB" sz="3600">
                <a:latin typeface="Calibri"/>
                <a:ea typeface="Calibri"/>
                <a:cs typeface="Calibri"/>
                <a:sym typeface="Calibri"/>
              </a:rPr>
              <a:t>Please remember,different techniques work better for different people!</a:t>
            </a:r>
          </a:p>
        </p:txBody>
      </p:sp>
      <p:pic>
        <p:nvPicPr>
          <p:cNvPr id="241" name="Shape 241"/>
          <p:cNvPicPr preferRelativeResize="0"/>
          <p:nvPr/>
        </p:nvPicPr>
        <p:blipFill>
          <a:blip r:embed="rId3">
            <a:alphaModFix/>
          </a:blip>
          <a:stretch>
            <a:fillRect/>
          </a:stretch>
        </p:blipFill>
        <p:spPr>
          <a:xfrm>
            <a:off x="2654225" y="5860750"/>
            <a:ext cx="3064050" cy="9269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GB">
                <a:solidFill>
                  <a:srgbClr val="FF0000"/>
                </a:solidFill>
              </a:rPr>
              <a:t>Learning by rote</a:t>
            </a:r>
          </a:p>
        </p:txBody>
      </p:sp>
      <p:sp>
        <p:nvSpPr>
          <p:cNvPr id="247" name="Shape 247"/>
          <p:cNvSpPr txBox="1"/>
          <p:nvPr>
            <p:ph idx="1" type="body"/>
          </p:nvPr>
        </p:nvSpPr>
        <p:spPr>
          <a:xfrm>
            <a:off x="457200" y="1215250"/>
            <a:ext cx="8229600" cy="5507699"/>
          </a:xfrm>
          <a:prstGeom prst="rect">
            <a:avLst/>
          </a:prstGeom>
        </p:spPr>
        <p:txBody>
          <a:bodyPr anchorCtr="0" anchor="t" bIns="91425" lIns="91425" rIns="91425" tIns="91425">
            <a:noAutofit/>
          </a:bodyPr>
          <a:lstStyle/>
          <a:p>
            <a:pPr indent="0" lvl="0" marL="0" rtl="0">
              <a:lnSpc>
                <a:spcPct val="115000"/>
              </a:lnSpc>
              <a:spcBef>
                <a:spcPts val="0"/>
              </a:spcBef>
              <a:buClr>
                <a:schemeClr val="dk1"/>
              </a:buClr>
              <a:buSzPct val="36666"/>
              <a:buFont typeface="Arial"/>
              <a:buNone/>
            </a:pPr>
            <a:r>
              <a:rPr lang="en-GB" sz="3000">
                <a:solidFill>
                  <a:srgbClr val="000000"/>
                </a:solidFill>
              </a:rPr>
              <a:t>Learning by rote is simply reading the text</a:t>
            </a:r>
            <a:r>
              <a:rPr lang="en-GB" sz="3000"/>
              <a:t> </a:t>
            </a:r>
            <a:r>
              <a:rPr lang="en-GB" sz="3000">
                <a:solidFill>
                  <a:srgbClr val="FF0000"/>
                </a:solidFill>
              </a:rPr>
              <a:t>over and over until you remember it</a:t>
            </a:r>
            <a:r>
              <a:rPr lang="en-GB" sz="3000"/>
              <a:t>. </a:t>
            </a:r>
            <a:r>
              <a:rPr lang="en-GB" sz="3000">
                <a:solidFill>
                  <a:srgbClr val="0000FF"/>
                </a:solidFill>
              </a:rPr>
              <a:t> </a:t>
            </a:r>
            <a:r>
              <a:rPr lang="en-GB" sz="3000">
                <a:solidFill>
                  <a:srgbClr val="000000"/>
                </a:solidFill>
              </a:rPr>
              <a:t>It is the most basic kind of revision, but </a:t>
            </a:r>
            <a:r>
              <a:rPr lang="en-GB" sz="3000">
                <a:solidFill>
                  <a:srgbClr val="FF0000"/>
                </a:solidFill>
              </a:rPr>
              <a:t>without the help of other techniques may not be very effective</a:t>
            </a:r>
            <a:r>
              <a:rPr lang="en-GB" sz="3000"/>
              <a:t> </a:t>
            </a:r>
            <a:r>
              <a:rPr lang="en-GB" sz="3000">
                <a:solidFill>
                  <a:srgbClr val="000000"/>
                </a:solidFill>
              </a:rPr>
              <a:t>and it can be</a:t>
            </a:r>
            <a:r>
              <a:rPr lang="en-GB" sz="3000">
                <a:solidFill>
                  <a:srgbClr val="0000FF"/>
                </a:solidFill>
              </a:rPr>
              <a:t> </a:t>
            </a:r>
            <a:r>
              <a:rPr lang="en-GB" sz="3000">
                <a:solidFill>
                  <a:srgbClr val="FF0000"/>
                </a:solidFill>
              </a:rPr>
              <a:t>very boring</a:t>
            </a:r>
            <a:r>
              <a:rPr lang="en-GB" sz="3000"/>
              <a:t>.  </a:t>
            </a:r>
            <a:r>
              <a:rPr lang="en-GB" sz="3000">
                <a:solidFill>
                  <a:srgbClr val="000000"/>
                </a:solidFill>
              </a:rPr>
              <a:t>There are a few students with excellent auditory memories, who can learn effectively this way. </a:t>
            </a:r>
          </a:p>
          <a:p>
            <a:pPr>
              <a:spcBef>
                <a:spcPts val="0"/>
              </a:spcBef>
              <a:buNone/>
            </a:pPr>
            <a:r>
              <a:t/>
            </a:r>
            <a:endParaRPr/>
          </a:p>
        </p:txBody>
      </p:sp>
      <p:pic>
        <p:nvPicPr>
          <p:cNvPr id="248" name="Shape 248"/>
          <p:cNvPicPr preferRelativeResize="0"/>
          <p:nvPr/>
        </p:nvPicPr>
        <p:blipFill>
          <a:blip r:embed="rId3">
            <a:alphaModFix/>
          </a:blip>
          <a:stretch>
            <a:fillRect/>
          </a:stretch>
        </p:blipFill>
        <p:spPr>
          <a:xfrm>
            <a:off x="3908700" y="4831425"/>
            <a:ext cx="4061950" cy="14414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GB">
                <a:solidFill>
                  <a:srgbClr val="FF0000"/>
                </a:solidFill>
              </a:rPr>
              <a:t>By Rote</a:t>
            </a:r>
          </a:p>
        </p:txBody>
      </p:sp>
      <p:sp>
        <p:nvSpPr>
          <p:cNvPr id="254" name="Shape 254"/>
          <p:cNvSpPr txBox="1"/>
          <p:nvPr>
            <p:ph idx="1" type="body"/>
          </p:nvPr>
        </p:nvSpPr>
        <p:spPr>
          <a:xfrm>
            <a:off x="457200" y="1215250"/>
            <a:ext cx="8449800" cy="5389199"/>
          </a:xfrm>
          <a:prstGeom prst="rect">
            <a:avLst/>
          </a:prstGeom>
        </p:spPr>
        <p:txBody>
          <a:bodyPr anchorCtr="0" anchor="t" bIns="91425" lIns="91425" rIns="91425" tIns="91425">
            <a:noAutofit/>
          </a:bodyPr>
          <a:lstStyle/>
          <a:p>
            <a:pPr indent="0" lvl="0" marL="0" rtl="0">
              <a:lnSpc>
                <a:spcPct val="115000"/>
              </a:lnSpc>
              <a:spcBef>
                <a:spcPts val="600"/>
              </a:spcBef>
              <a:buClr>
                <a:schemeClr val="dk1"/>
              </a:buClr>
              <a:buSzPct val="36666"/>
              <a:buFont typeface="Arial"/>
              <a:buNone/>
            </a:pPr>
            <a:r>
              <a:rPr lang="en-GB" sz="3000"/>
              <a:t>Read it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again and </a:t>
            </a: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GB">
                <a:solidFill>
                  <a:srgbClr val="FF0000"/>
                </a:solidFill>
              </a:rPr>
              <a:t>Brain friendly revision</a:t>
            </a:r>
          </a:p>
        </p:txBody>
      </p:sp>
      <p:sp>
        <p:nvSpPr>
          <p:cNvPr id="260" name="Shape 260"/>
          <p:cNvSpPr txBox="1"/>
          <p:nvPr>
            <p:ph idx="1" type="body"/>
          </p:nvPr>
        </p:nvSpPr>
        <p:spPr>
          <a:xfrm>
            <a:off x="82900" y="1179725"/>
            <a:ext cx="8883300" cy="5626199"/>
          </a:xfrm>
          <a:prstGeom prst="rect">
            <a:avLst/>
          </a:prstGeom>
        </p:spPr>
        <p:txBody>
          <a:bodyPr anchorCtr="0" anchor="t" bIns="91425" lIns="91425" rIns="91425" tIns="91425">
            <a:noAutofit/>
          </a:bodyPr>
          <a:lstStyle/>
          <a:p>
            <a:pPr indent="-228600" lvl="0" marL="457200" rtl="0">
              <a:lnSpc>
                <a:spcPct val="115000"/>
              </a:lnSpc>
              <a:spcBef>
                <a:spcPts val="600"/>
              </a:spcBef>
              <a:buSzPct val="100000"/>
              <a:buFont typeface="Calibri"/>
            </a:pPr>
            <a:r>
              <a:rPr lang="en-GB" sz="3000"/>
              <a:t>You remember the words at the </a:t>
            </a:r>
            <a:r>
              <a:rPr lang="en-GB" sz="3000">
                <a:solidFill>
                  <a:srgbClr val="008000"/>
                </a:solidFill>
              </a:rPr>
              <a:t>beginning</a:t>
            </a:r>
            <a:r>
              <a:rPr lang="en-GB" sz="3000"/>
              <a:t> and at the </a:t>
            </a:r>
            <a:r>
              <a:rPr lang="en-GB" sz="3000">
                <a:solidFill>
                  <a:srgbClr val="008000"/>
                </a:solidFill>
              </a:rPr>
              <a:t>end</a:t>
            </a:r>
            <a:r>
              <a:rPr lang="en-GB" sz="3000"/>
              <a:t>, it’s the ones in the </a:t>
            </a:r>
            <a:r>
              <a:rPr lang="en-GB" sz="3000">
                <a:solidFill>
                  <a:srgbClr val="008000"/>
                </a:solidFill>
              </a:rPr>
              <a:t>middle</a:t>
            </a:r>
            <a:r>
              <a:rPr lang="en-GB" sz="3000"/>
              <a:t> that get lost– </a:t>
            </a:r>
            <a:r>
              <a:rPr b="1" lang="en-GB" sz="3000">
                <a:solidFill>
                  <a:srgbClr val="FF3300"/>
                </a:solidFill>
              </a:rPr>
              <a:t>why</a:t>
            </a:r>
            <a:r>
              <a:rPr lang="en-GB" sz="3000"/>
              <a:t>?</a:t>
            </a:r>
          </a:p>
          <a:p>
            <a:pPr indent="-228600" lvl="0" marL="457200" rtl="0">
              <a:lnSpc>
                <a:spcPct val="115000"/>
              </a:lnSpc>
              <a:spcBef>
                <a:spcPts val="600"/>
              </a:spcBef>
              <a:buClr>
                <a:srgbClr val="000000"/>
              </a:buClr>
              <a:buSzPct val="100000"/>
              <a:buFont typeface="Calibri"/>
            </a:pPr>
            <a:r>
              <a:rPr lang="en-GB" sz="3000"/>
              <a:t>It helps to make categories of words in your mind – colours, modes of transport, moods etc.</a:t>
            </a:r>
          </a:p>
          <a:p>
            <a:pPr indent="-228600" lvl="0" marL="457200" rtl="0">
              <a:lnSpc>
                <a:spcPct val="115000"/>
              </a:lnSpc>
              <a:spcBef>
                <a:spcPts val="600"/>
              </a:spcBef>
              <a:buClr>
                <a:srgbClr val="000000"/>
              </a:buClr>
              <a:buSzPct val="100000"/>
              <a:buFont typeface="Calibri"/>
            </a:pPr>
            <a:r>
              <a:rPr lang="en-GB" sz="3000"/>
              <a:t>It helps to make links or associations – </a:t>
            </a:r>
            <a:r>
              <a:rPr lang="en-GB" sz="3000">
                <a:solidFill>
                  <a:srgbClr val="008000"/>
                </a:solidFill>
              </a:rPr>
              <a:t>fish, chips, peas, salt and vinegar</a:t>
            </a:r>
          </a:p>
          <a:p>
            <a:pPr indent="-228600" lvl="0" marL="457200" rtl="0">
              <a:lnSpc>
                <a:spcPct val="115000"/>
              </a:lnSpc>
              <a:spcBef>
                <a:spcPts val="600"/>
              </a:spcBef>
              <a:buClr>
                <a:srgbClr val="000000"/>
              </a:buClr>
              <a:buSzPct val="100000"/>
              <a:buFont typeface="Calibri"/>
            </a:pPr>
            <a:r>
              <a:rPr lang="en-GB" sz="3000"/>
              <a:t>It helps if words are repeated – e.g. </a:t>
            </a:r>
            <a:r>
              <a:rPr b="1" lang="en-GB" sz="3000">
                <a:solidFill>
                  <a:srgbClr val="8F5171"/>
                </a:solidFill>
              </a:rPr>
              <a:t>‘the’</a:t>
            </a:r>
          </a:p>
          <a:p>
            <a:pPr indent="-228600" lvl="0" marL="457200" rtl="0">
              <a:lnSpc>
                <a:spcPct val="115000"/>
              </a:lnSpc>
              <a:spcBef>
                <a:spcPts val="600"/>
              </a:spcBef>
              <a:buClr>
                <a:srgbClr val="000000"/>
              </a:buClr>
              <a:buSzPct val="100000"/>
              <a:buFont typeface="Calibri"/>
            </a:pPr>
            <a:r>
              <a:rPr lang="en-GB" sz="3000"/>
              <a:t>Some words stand out</a:t>
            </a:r>
          </a:p>
          <a:p>
            <a:pPr indent="-228600" lvl="0" marL="457200" rtl="0">
              <a:lnSpc>
                <a:spcPct val="115000"/>
              </a:lnSpc>
              <a:spcBef>
                <a:spcPts val="600"/>
              </a:spcBef>
              <a:buClr>
                <a:srgbClr val="000000"/>
              </a:buClr>
              <a:buSzPct val="100000"/>
              <a:buFont typeface="Calibri"/>
            </a:pPr>
            <a:r>
              <a:rPr lang="en-GB" sz="3000"/>
              <a:t>Some words have strong emotion attached to them, e.g. </a:t>
            </a:r>
            <a:r>
              <a:rPr b="1" lang="en-GB" sz="3000">
                <a:solidFill>
                  <a:srgbClr val="8F5171"/>
                </a:solidFill>
              </a:rPr>
              <a:t>‘exams’</a:t>
            </a:r>
          </a:p>
          <a:p>
            <a:pPr>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457200" y="274637"/>
            <a:ext cx="8229600" cy="1143000"/>
          </a:xfrm>
          <a:prstGeom prst="rect">
            <a:avLst/>
          </a:prstGeom>
        </p:spPr>
        <p:txBody>
          <a:bodyPr anchorCtr="0" anchor="ctr" bIns="91425" lIns="91425" rIns="91425" tIns="91425">
            <a:noAutofit/>
          </a:bodyPr>
          <a:lstStyle/>
          <a:p>
            <a:pPr algn="l">
              <a:spcBef>
                <a:spcPts val="0"/>
              </a:spcBef>
              <a:buNone/>
            </a:pPr>
            <a:r>
              <a:rPr b="1" lang="en-GB">
                <a:solidFill>
                  <a:srgbClr val="FF0000"/>
                </a:solidFill>
              </a:rPr>
              <a:t>           Note making </a:t>
            </a:r>
          </a:p>
        </p:txBody>
      </p:sp>
      <p:sp>
        <p:nvSpPr>
          <p:cNvPr id="266" name="Shape 266"/>
          <p:cNvSpPr txBox="1"/>
          <p:nvPr>
            <p:ph idx="1" type="body"/>
          </p:nvPr>
        </p:nvSpPr>
        <p:spPr>
          <a:xfrm>
            <a:off x="457200" y="1357375"/>
            <a:ext cx="8229600" cy="5213400"/>
          </a:xfrm>
          <a:prstGeom prst="rect">
            <a:avLst/>
          </a:prstGeom>
        </p:spPr>
        <p:txBody>
          <a:bodyPr anchorCtr="0" anchor="t" bIns="91425" lIns="91425" rIns="91425" tIns="91425">
            <a:noAutofit/>
          </a:bodyPr>
          <a:lstStyle/>
          <a:p>
            <a:pPr indent="-228600" lvl="0" marL="457200" rtl="0" algn="l">
              <a:lnSpc>
                <a:spcPct val="115000"/>
              </a:lnSpc>
              <a:spcBef>
                <a:spcPts val="700"/>
              </a:spcBef>
              <a:buClr>
                <a:srgbClr val="000000"/>
              </a:buClr>
              <a:buSzPct val="100000"/>
            </a:pPr>
            <a:r>
              <a:rPr lang="en-GB" sz="3000">
                <a:solidFill>
                  <a:srgbClr val="000000"/>
                </a:solidFill>
              </a:rPr>
              <a:t>Your own notes are best.</a:t>
            </a:r>
          </a:p>
          <a:p>
            <a:pPr indent="-228600" lvl="0" marL="457200" rtl="0" algn="l">
              <a:lnSpc>
                <a:spcPct val="115000"/>
              </a:lnSpc>
              <a:spcBef>
                <a:spcPts val="700"/>
              </a:spcBef>
              <a:buClr>
                <a:srgbClr val="000000"/>
              </a:buClr>
              <a:buSzPct val="100000"/>
            </a:pPr>
            <a:r>
              <a:rPr lang="en-GB" sz="3000">
                <a:solidFill>
                  <a:srgbClr val="000000"/>
                </a:solidFill>
              </a:rPr>
              <a:t>Whilst revision guides can be useful, the more you personalise your revision the more effective it will be.</a:t>
            </a:r>
          </a:p>
          <a:p>
            <a:pPr indent="-228600" lvl="0" marL="457200" rtl="0" algn="l">
              <a:lnSpc>
                <a:spcPct val="115000"/>
              </a:lnSpc>
              <a:spcBef>
                <a:spcPts val="700"/>
              </a:spcBef>
              <a:buClr>
                <a:srgbClr val="000000"/>
              </a:buClr>
              <a:buSzPct val="100000"/>
            </a:pPr>
            <a:r>
              <a:rPr lang="en-GB" sz="3000">
                <a:solidFill>
                  <a:srgbClr val="000000"/>
                </a:solidFill>
              </a:rPr>
              <a:t>The notes you make are best. The process of making the notes is part of your revision and once you “own” the work it is easier to remember.</a:t>
            </a:r>
          </a:p>
          <a:p>
            <a:pPr indent="0" lvl="0" marL="0" rtl="0" algn="l">
              <a:lnSpc>
                <a:spcPct val="115000"/>
              </a:lnSpc>
              <a:spcBef>
                <a:spcPts val="700"/>
              </a:spcBef>
              <a:buNone/>
            </a:pPr>
            <a:r>
              <a:t/>
            </a:r>
            <a:endParaRPr sz="3000">
              <a:solidFill>
                <a:srgbClr val="000000"/>
              </a:solidFill>
            </a:endParaRPr>
          </a:p>
          <a:p>
            <a:pPr>
              <a:spcBef>
                <a:spcPts val="0"/>
              </a:spcBef>
              <a:buNone/>
            </a:pPr>
            <a:r>
              <a:t/>
            </a:r>
            <a:endParaRPr/>
          </a:p>
        </p:txBody>
      </p:sp>
      <p:pic>
        <p:nvPicPr>
          <p:cNvPr id="267" name="Shape 267"/>
          <p:cNvPicPr preferRelativeResize="0"/>
          <p:nvPr/>
        </p:nvPicPr>
        <p:blipFill>
          <a:blip r:embed="rId3">
            <a:alphaModFix/>
          </a:blip>
          <a:stretch>
            <a:fillRect/>
          </a:stretch>
        </p:blipFill>
        <p:spPr>
          <a:xfrm>
            <a:off x="6339350" y="330047"/>
            <a:ext cx="2771775" cy="13619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721400" y="238900"/>
            <a:ext cx="7882799" cy="593699"/>
          </a:xfrm>
          <a:prstGeom prst="rect">
            <a:avLst/>
          </a:prstGeom>
        </p:spPr>
        <p:txBody>
          <a:bodyPr anchorCtr="0" anchor="ctr" bIns="91425" lIns="91425" rIns="91425" tIns="91425">
            <a:noAutofit/>
          </a:bodyPr>
          <a:lstStyle/>
          <a:p>
            <a:pPr lvl="0" rtl="0">
              <a:spcBef>
                <a:spcPts val="0"/>
              </a:spcBef>
              <a:buNone/>
            </a:pPr>
            <a:r>
              <a:rPr lang="en-GB"/>
              <a:t>In Your Revision Packs….</a:t>
            </a:r>
          </a:p>
        </p:txBody>
      </p:sp>
      <p:pic>
        <p:nvPicPr>
          <p:cNvPr id="91" name="Shape 91"/>
          <p:cNvPicPr preferRelativeResize="0"/>
          <p:nvPr/>
        </p:nvPicPr>
        <p:blipFill>
          <a:blip r:embed="rId3">
            <a:alphaModFix/>
          </a:blip>
          <a:stretch>
            <a:fillRect/>
          </a:stretch>
        </p:blipFill>
        <p:spPr>
          <a:xfrm>
            <a:off x="89625" y="2617725"/>
            <a:ext cx="2414624" cy="3454549"/>
          </a:xfrm>
          <a:prstGeom prst="rect">
            <a:avLst/>
          </a:prstGeom>
          <a:noFill/>
          <a:ln>
            <a:noFill/>
          </a:ln>
        </p:spPr>
      </p:pic>
      <p:pic>
        <p:nvPicPr>
          <p:cNvPr id="92" name="Shape 92"/>
          <p:cNvPicPr preferRelativeResize="0"/>
          <p:nvPr/>
        </p:nvPicPr>
        <p:blipFill>
          <a:blip r:embed="rId4">
            <a:alphaModFix/>
          </a:blip>
          <a:stretch>
            <a:fillRect/>
          </a:stretch>
        </p:blipFill>
        <p:spPr>
          <a:xfrm>
            <a:off x="6441075" y="2641175"/>
            <a:ext cx="2245724" cy="2516299"/>
          </a:xfrm>
          <a:prstGeom prst="rect">
            <a:avLst/>
          </a:prstGeom>
          <a:noFill/>
          <a:ln>
            <a:noFill/>
          </a:ln>
        </p:spPr>
      </p:pic>
      <p:pic>
        <p:nvPicPr>
          <p:cNvPr id="93" name="Shape 93"/>
          <p:cNvPicPr preferRelativeResize="0"/>
          <p:nvPr/>
        </p:nvPicPr>
        <p:blipFill>
          <a:blip r:embed="rId5">
            <a:alphaModFix/>
          </a:blip>
          <a:stretch>
            <a:fillRect/>
          </a:stretch>
        </p:blipFill>
        <p:spPr>
          <a:xfrm>
            <a:off x="2504250" y="5362500"/>
            <a:ext cx="5410600" cy="1495500"/>
          </a:xfrm>
          <a:prstGeom prst="rect">
            <a:avLst/>
          </a:prstGeom>
          <a:noFill/>
          <a:ln>
            <a:noFill/>
          </a:ln>
        </p:spPr>
      </p:pic>
      <p:pic>
        <p:nvPicPr>
          <p:cNvPr id="94" name="Shape 94"/>
          <p:cNvPicPr preferRelativeResize="0"/>
          <p:nvPr/>
        </p:nvPicPr>
        <p:blipFill>
          <a:blip r:embed="rId6">
            <a:alphaModFix/>
          </a:blip>
          <a:stretch>
            <a:fillRect/>
          </a:stretch>
        </p:blipFill>
        <p:spPr>
          <a:xfrm>
            <a:off x="1054550" y="956750"/>
            <a:ext cx="6860300" cy="1479400"/>
          </a:xfrm>
          <a:prstGeom prst="rect">
            <a:avLst/>
          </a:prstGeom>
          <a:noFill/>
          <a:ln>
            <a:noFill/>
          </a:ln>
        </p:spPr>
      </p:pic>
      <p:pic>
        <p:nvPicPr>
          <p:cNvPr id="95" name="Shape 95"/>
          <p:cNvPicPr preferRelativeResize="0"/>
          <p:nvPr/>
        </p:nvPicPr>
        <p:blipFill>
          <a:blip r:embed="rId7">
            <a:alphaModFix/>
          </a:blip>
          <a:stretch>
            <a:fillRect/>
          </a:stretch>
        </p:blipFill>
        <p:spPr>
          <a:xfrm>
            <a:off x="3014075" y="3137075"/>
            <a:ext cx="3349975" cy="12287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GB" sz="6000">
                <a:solidFill>
                  <a:srgbClr val="FF0000"/>
                </a:solidFill>
              </a:rPr>
              <a:t>Chunking</a:t>
            </a:r>
          </a:p>
        </p:txBody>
      </p:sp>
      <p:sp>
        <p:nvSpPr>
          <p:cNvPr id="273" name="Shape 273"/>
          <p:cNvSpPr txBox="1"/>
          <p:nvPr>
            <p:ph idx="1" type="body"/>
          </p:nvPr>
        </p:nvSpPr>
        <p:spPr>
          <a:xfrm>
            <a:off x="165825" y="1417650"/>
            <a:ext cx="8812500" cy="5376299"/>
          </a:xfrm>
          <a:prstGeom prst="rect">
            <a:avLst/>
          </a:prstGeom>
        </p:spPr>
        <p:txBody>
          <a:bodyPr anchorCtr="0" anchor="t" bIns="91425" lIns="91425" rIns="91425" tIns="91425">
            <a:noAutofit/>
          </a:bodyPr>
          <a:lstStyle/>
          <a:p>
            <a:pPr indent="-228600" lvl="0" marL="457200" rtl="0">
              <a:lnSpc>
                <a:spcPct val="120000"/>
              </a:lnSpc>
              <a:spcBef>
                <a:spcPts val="0"/>
              </a:spcBef>
              <a:buSzPct val="100000"/>
              <a:buFont typeface="Calibri"/>
            </a:pPr>
            <a:r>
              <a:rPr lang="en-GB" sz="2400"/>
              <a:t>Chunking is breaking up a big piece of information into smaller chunks rather like steps in a ladder.</a:t>
            </a:r>
          </a:p>
          <a:p>
            <a:pPr indent="-228600" lvl="0" marL="457200" rtl="0">
              <a:lnSpc>
                <a:spcPct val="120000"/>
              </a:lnSpc>
              <a:spcBef>
                <a:spcPts val="0"/>
              </a:spcBef>
              <a:buSzPct val="100000"/>
              <a:buFont typeface="Calibri"/>
            </a:pPr>
            <a:r>
              <a:rPr lang="en-GB" sz="2400"/>
              <a:t> It can be used for numbers and words. </a:t>
            </a:r>
          </a:p>
          <a:p>
            <a:pPr indent="-228600" lvl="0" marL="457200" rtl="0">
              <a:lnSpc>
                <a:spcPct val="120000"/>
              </a:lnSpc>
              <a:spcBef>
                <a:spcPts val="0"/>
              </a:spcBef>
              <a:buSzPct val="100000"/>
              <a:buFont typeface="Arial"/>
            </a:pPr>
            <a:r>
              <a:rPr lang="en-GB" sz="2400"/>
              <a:t>Often students use bullet points to break up information</a:t>
            </a:r>
            <a:r>
              <a:rPr lang="en-GB" sz="2400">
                <a:latin typeface="Arial"/>
                <a:ea typeface="Arial"/>
                <a:cs typeface="Arial"/>
                <a:sym typeface="Arial"/>
              </a:rPr>
              <a:t>.</a:t>
            </a:r>
          </a:p>
          <a:p>
            <a:pPr indent="0" lvl="0" marL="0" rtl="0">
              <a:lnSpc>
                <a:spcPct val="115000"/>
              </a:lnSpc>
              <a:spcBef>
                <a:spcPts val="400"/>
              </a:spcBef>
              <a:buNone/>
            </a:pPr>
            <a:r>
              <a:rPr lang="en-GB" sz="3000">
                <a:solidFill>
                  <a:srgbClr val="0000FF"/>
                </a:solidFill>
              </a:rPr>
              <a:t> Try to remember this by breaking it up into chunks</a:t>
            </a:r>
          </a:p>
        </p:txBody>
      </p:sp>
      <p:sp>
        <p:nvSpPr>
          <p:cNvPr id="274" name="Shape 274"/>
          <p:cNvSpPr/>
          <p:nvPr/>
        </p:nvSpPr>
        <p:spPr>
          <a:xfrm>
            <a:off x="284275" y="3868425"/>
            <a:ext cx="8402400" cy="1196399"/>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GB" sz="2000">
                <a:solidFill>
                  <a:schemeClr val="dk1"/>
                </a:solidFill>
                <a:latin typeface="Comic Sans MS"/>
                <a:ea typeface="Comic Sans MS"/>
                <a:cs typeface="Comic Sans MS"/>
                <a:sym typeface="Comic Sans MS"/>
              </a:rPr>
              <a:t>The average person can take in four numbers or words at a time, can concentrate on revision for a maximum of 45 minutes at a time and remembers information best shortly before bedtime</a:t>
            </a:r>
          </a:p>
        </p:txBody>
      </p:sp>
      <p:sp>
        <p:nvSpPr>
          <p:cNvPr id="275" name="Shape 275"/>
          <p:cNvSpPr txBox="1"/>
          <p:nvPr/>
        </p:nvSpPr>
        <p:spPr>
          <a:xfrm>
            <a:off x="236625" y="5064825"/>
            <a:ext cx="8812500" cy="1793099"/>
          </a:xfrm>
          <a:prstGeom prst="rect">
            <a:avLst/>
          </a:prstGeom>
          <a:noFill/>
          <a:ln>
            <a:noFill/>
          </a:ln>
        </p:spPr>
        <p:txBody>
          <a:bodyPr anchorCtr="0" anchor="t" bIns="91425" lIns="91425" rIns="91425" tIns="91425">
            <a:noAutofit/>
          </a:bodyPr>
          <a:lstStyle/>
          <a:p>
            <a:pPr lvl="0" rtl="0">
              <a:lnSpc>
                <a:spcPct val="115000"/>
              </a:lnSpc>
              <a:spcBef>
                <a:spcPts val="600"/>
              </a:spcBef>
              <a:buClr>
                <a:schemeClr val="dk1"/>
              </a:buClr>
              <a:buSzPct val="45833"/>
              <a:buFont typeface="Arial"/>
              <a:buNone/>
            </a:pPr>
            <a:r>
              <a:rPr b="1" lang="en-GB" sz="2400">
                <a:solidFill>
                  <a:schemeClr val="dk1"/>
                </a:solidFill>
                <a:latin typeface="Calibri"/>
                <a:ea typeface="Calibri"/>
                <a:cs typeface="Calibri"/>
                <a:sym typeface="Calibri"/>
              </a:rPr>
              <a:t>Chunked:</a:t>
            </a:r>
          </a:p>
          <a:p>
            <a:pPr lvl="0" rtl="0">
              <a:lnSpc>
                <a:spcPct val="115000"/>
              </a:lnSpc>
              <a:spcBef>
                <a:spcPts val="600"/>
              </a:spcBef>
              <a:buClr>
                <a:schemeClr val="dk1"/>
              </a:buClr>
              <a:buSzPct val="61111"/>
              <a:buFont typeface="Arial"/>
              <a:buNone/>
            </a:pPr>
            <a:r>
              <a:rPr b="1" lang="en-GB" sz="1800">
                <a:solidFill>
                  <a:srgbClr val="FF0000"/>
                </a:solidFill>
                <a:latin typeface="Calibri"/>
                <a:ea typeface="Calibri"/>
                <a:cs typeface="Calibri"/>
                <a:sym typeface="Calibri"/>
              </a:rPr>
              <a:t>Remember 4 words/numbers at a time</a:t>
            </a:r>
          </a:p>
          <a:p>
            <a:pPr lvl="0" rtl="0">
              <a:lnSpc>
                <a:spcPct val="115000"/>
              </a:lnSpc>
              <a:spcBef>
                <a:spcPts val="600"/>
              </a:spcBef>
              <a:buNone/>
            </a:pPr>
            <a:r>
              <a:rPr b="1" lang="en-GB" sz="1800">
                <a:solidFill>
                  <a:srgbClr val="FF0000"/>
                </a:solidFill>
                <a:latin typeface="Calibri"/>
                <a:ea typeface="Calibri"/>
                <a:cs typeface="Calibri"/>
                <a:sym typeface="Calibri"/>
              </a:rPr>
              <a:t>Revision max 45 mins.</a:t>
            </a:r>
          </a:p>
          <a:p>
            <a:pPr lvl="0" rtl="0">
              <a:lnSpc>
                <a:spcPct val="115000"/>
              </a:lnSpc>
              <a:spcBef>
                <a:spcPts val="600"/>
              </a:spcBef>
              <a:buClr>
                <a:schemeClr val="dk1"/>
              </a:buClr>
              <a:buSzPct val="61111"/>
              <a:buFont typeface="Arial"/>
              <a:buNone/>
            </a:pPr>
            <a:r>
              <a:rPr b="1" lang="en-GB" sz="1800">
                <a:solidFill>
                  <a:srgbClr val="FF0000"/>
                </a:solidFill>
                <a:latin typeface="Calibri"/>
                <a:ea typeface="Calibri"/>
                <a:cs typeface="Calibri"/>
                <a:sym typeface="Calibri"/>
              </a:rPr>
              <a:t>Remember best before bedtime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81" name="Shape 281"/>
          <p:cNvSpPr txBox="1"/>
          <p:nvPr>
            <p:ph idx="1" type="body"/>
          </p:nvPr>
        </p:nvSpPr>
        <p:spPr>
          <a:xfrm>
            <a:off x="457200" y="1417650"/>
            <a:ext cx="8229600" cy="5035500"/>
          </a:xfrm>
          <a:prstGeom prst="rect">
            <a:avLst/>
          </a:prstGeom>
        </p:spPr>
        <p:txBody>
          <a:bodyPr anchorCtr="0" anchor="t" bIns="91425" lIns="91425" rIns="91425" tIns="91425">
            <a:noAutofit/>
          </a:bodyPr>
          <a:lstStyle/>
          <a:p>
            <a:pPr indent="0" lvl="0" marL="0" rtl="0">
              <a:lnSpc>
                <a:spcPct val="115000"/>
              </a:lnSpc>
              <a:spcBef>
                <a:spcPts val="600"/>
              </a:spcBef>
              <a:buClr>
                <a:schemeClr val="dk1"/>
              </a:buClr>
              <a:buSzPct val="45833"/>
              <a:buFont typeface="Arial"/>
              <a:buNone/>
            </a:pPr>
            <a:r>
              <a:rPr lang="en-GB" sz="2400"/>
              <a:t>Mnemonics help you to remember by using short words that stand for something to help you.  Here is a Mnemonic for </a:t>
            </a:r>
            <a:r>
              <a:rPr b="1" lang="en-GB" sz="2400">
                <a:solidFill>
                  <a:srgbClr val="FF0000"/>
                </a:solidFill>
              </a:rPr>
              <a:t>REVISION</a:t>
            </a:r>
            <a:r>
              <a:rPr lang="en-GB" sz="2400"/>
              <a:t>. </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R</a:t>
            </a:r>
            <a:r>
              <a:rPr lang="en-GB" sz="2000">
                <a:latin typeface="Arial"/>
                <a:ea typeface="Arial"/>
                <a:cs typeface="Arial"/>
                <a:sym typeface="Arial"/>
              </a:rPr>
              <a:t>est</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E</a:t>
            </a:r>
            <a:r>
              <a:rPr lang="en-GB" sz="2000">
                <a:latin typeface="Arial"/>
                <a:ea typeface="Arial"/>
                <a:cs typeface="Arial"/>
                <a:sym typeface="Arial"/>
              </a:rPr>
              <a:t>xercise</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V</a:t>
            </a:r>
            <a:r>
              <a:rPr lang="en-GB" sz="2000">
                <a:latin typeface="Arial"/>
                <a:ea typeface="Arial"/>
                <a:cs typeface="Arial"/>
                <a:sym typeface="Arial"/>
              </a:rPr>
              <a:t>ariety</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I</a:t>
            </a:r>
            <a:r>
              <a:rPr lang="en-GB" sz="2000">
                <a:latin typeface="Arial"/>
                <a:ea typeface="Arial"/>
                <a:cs typeface="Arial"/>
                <a:sym typeface="Arial"/>
              </a:rPr>
              <a:t>magination</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S</a:t>
            </a:r>
            <a:r>
              <a:rPr lang="en-GB" sz="2000">
                <a:latin typeface="Arial"/>
                <a:ea typeface="Arial"/>
                <a:cs typeface="Arial"/>
                <a:sym typeface="Arial"/>
              </a:rPr>
              <a:t>tructure</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I</a:t>
            </a:r>
            <a:r>
              <a:rPr lang="en-GB" sz="2000">
                <a:latin typeface="Arial"/>
                <a:ea typeface="Arial"/>
                <a:cs typeface="Arial"/>
                <a:sym typeface="Arial"/>
              </a:rPr>
              <a:t>ndividual</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O</a:t>
            </a:r>
            <a:r>
              <a:rPr lang="en-GB" sz="2000">
                <a:latin typeface="Arial"/>
                <a:ea typeface="Arial"/>
                <a:cs typeface="Arial"/>
                <a:sym typeface="Arial"/>
              </a:rPr>
              <a:t>ngoing</a:t>
            </a:r>
          </a:p>
          <a:p>
            <a:pPr indent="0" lvl="0" marL="0" rtl="0">
              <a:lnSpc>
                <a:spcPct val="115000"/>
              </a:lnSpc>
              <a:spcBef>
                <a:spcPts val="500"/>
              </a:spcBef>
              <a:buClr>
                <a:schemeClr val="dk1"/>
              </a:buClr>
              <a:buSzPct val="55000"/>
              <a:buFont typeface="Arial"/>
              <a:buNone/>
            </a:pPr>
            <a:r>
              <a:rPr b="1" lang="en-GB" sz="2000" u="sng">
                <a:latin typeface="Arial"/>
                <a:ea typeface="Arial"/>
                <a:cs typeface="Arial"/>
                <a:sym typeface="Arial"/>
              </a:rPr>
              <a:t>N</a:t>
            </a:r>
            <a:r>
              <a:rPr lang="en-GB" sz="2000">
                <a:latin typeface="Arial"/>
                <a:ea typeface="Arial"/>
                <a:cs typeface="Arial"/>
                <a:sym typeface="Arial"/>
              </a:rPr>
              <a:t>ot too long</a:t>
            </a:r>
          </a:p>
          <a:p>
            <a:pPr indent="0" lvl="0" marL="0" rtl="0">
              <a:lnSpc>
                <a:spcPct val="115000"/>
              </a:lnSpc>
              <a:spcBef>
                <a:spcPts val="500"/>
              </a:spcBef>
              <a:buClr>
                <a:schemeClr val="dk1"/>
              </a:buClr>
              <a:buSzPct val="55000"/>
              <a:buFont typeface="Arial"/>
              <a:buNone/>
            </a:pPr>
            <a:r>
              <a:rPr lang="en-GB" sz="2000"/>
              <a:t> </a:t>
            </a:r>
          </a:p>
          <a:p>
            <a:pPr>
              <a:spcBef>
                <a:spcPts val="0"/>
              </a:spcBef>
              <a:buNone/>
            </a:pPr>
            <a:r>
              <a:t/>
            </a:r>
            <a:endParaRPr/>
          </a:p>
        </p:txBody>
      </p:sp>
      <p:pic>
        <p:nvPicPr>
          <p:cNvPr id="282" name="Shape 282"/>
          <p:cNvPicPr preferRelativeResize="0"/>
          <p:nvPr/>
        </p:nvPicPr>
        <p:blipFill>
          <a:blip r:embed="rId3">
            <a:alphaModFix/>
          </a:blip>
          <a:stretch>
            <a:fillRect/>
          </a:stretch>
        </p:blipFill>
        <p:spPr>
          <a:xfrm>
            <a:off x="540100" y="250825"/>
            <a:ext cx="8229600" cy="1190625"/>
          </a:xfrm>
          <a:prstGeom prst="rect">
            <a:avLst/>
          </a:prstGeom>
          <a:noFill/>
          <a:ln>
            <a:noFill/>
          </a:ln>
        </p:spPr>
      </p:pic>
      <p:pic>
        <p:nvPicPr>
          <p:cNvPr id="283" name="Shape 283"/>
          <p:cNvPicPr preferRelativeResize="0"/>
          <p:nvPr/>
        </p:nvPicPr>
        <p:blipFill>
          <a:blip r:embed="rId4">
            <a:alphaModFix/>
          </a:blip>
          <a:stretch>
            <a:fillRect/>
          </a:stretch>
        </p:blipFill>
        <p:spPr>
          <a:xfrm>
            <a:off x="4333925" y="2720700"/>
            <a:ext cx="3200400" cy="27432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t/>
            </a:r>
            <a:endParaRPr b="1" sz="4800">
              <a:solidFill>
                <a:srgbClr val="FF0000"/>
              </a:solidFill>
              <a:latin typeface="Arial"/>
              <a:ea typeface="Arial"/>
              <a:cs typeface="Arial"/>
              <a:sym typeface="Arial"/>
            </a:endParaRPr>
          </a:p>
          <a:p>
            <a:pPr lvl="0" rtl="0">
              <a:spcBef>
                <a:spcPts val="0"/>
              </a:spcBef>
              <a:buClr>
                <a:schemeClr val="dk1"/>
              </a:buClr>
              <a:buSzPct val="25000"/>
              <a:buFont typeface="Arial"/>
              <a:buNone/>
            </a:pPr>
            <a:r>
              <a:rPr b="1" lang="en-GB" sz="4800">
                <a:solidFill>
                  <a:srgbClr val="FF0000"/>
                </a:solidFill>
                <a:latin typeface="Arial"/>
                <a:ea typeface="Arial"/>
                <a:cs typeface="Arial"/>
                <a:sym typeface="Arial"/>
              </a:rPr>
              <a:t>Association</a:t>
            </a:r>
          </a:p>
          <a:p>
            <a:pPr>
              <a:spcBef>
                <a:spcPts val="0"/>
              </a:spcBef>
              <a:buNone/>
            </a:pPr>
            <a:r>
              <a:t/>
            </a:r>
            <a:endParaRPr/>
          </a:p>
        </p:txBody>
      </p:sp>
      <p:sp>
        <p:nvSpPr>
          <p:cNvPr id="289" name="Shape 289"/>
          <p:cNvSpPr txBox="1"/>
          <p:nvPr>
            <p:ph idx="1" type="body"/>
          </p:nvPr>
        </p:nvSpPr>
        <p:spPr>
          <a:xfrm>
            <a:off x="457200" y="1417650"/>
            <a:ext cx="8229600" cy="4708799"/>
          </a:xfrm>
          <a:prstGeom prst="rect">
            <a:avLst/>
          </a:prstGeom>
        </p:spPr>
        <p:txBody>
          <a:bodyPr anchorCtr="0" anchor="t" bIns="91425" lIns="91425" rIns="91425" tIns="91425">
            <a:noAutofit/>
          </a:bodyPr>
          <a:lstStyle/>
          <a:p>
            <a:pPr indent="0" lvl="0" marL="0" rtl="0">
              <a:lnSpc>
                <a:spcPct val="115000"/>
              </a:lnSpc>
              <a:spcBef>
                <a:spcPts val="700"/>
              </a:spcBef>
              <a:buClr>
                <a:schemeClr val="dk1"/>
              </a:buClr>
              <a:buSzPct val="39285"/>
              <a:buFont typeface="Arial"/>
              <a:buNone/>
            </a:pPr>
            <a:r>
              <a:rPr lang="en-GB" sz="2800"/>
              <a:t> Association helps a lot of people to remember, because it is much more powerful when we use our imagination. The idea is to link objects and ideas to each other in the craziest way possible.  </a:t>
            </a:r>
          </a:p>
          <a:p>
            <a:pPr>
              <a:spcBef>
                <a:spcPts val="0"/>
              </a:spcBef>
              <a:buNone/>
            </a:pPr>
            <a:r>
              <a:t/>
            </a:r>
            <a:endParaRPr/>
          </a:p>
        </p:txBody>
      </p:sp>
      <p:sp>
        <p:nvSpPr>
          <p:cNvPr id="290" name="Shape 290"/>
          <p:cNvSpPr/>
          <p:nvPr/>
        </p:nvSpPr>
        <p:spPr>
          <a:xfrm>
            <a:off x="236900" y="3804475"/>
            <a:ext cx="8300700" cy="2901899"/>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Clr>
                <a:schemeClr val="dk1"/>
              </a:buClr>
              <a:buSzPct val="45833"/>
              <a:buFont typeface="Arial"/>
              <a:buNone/>
            </a:pPr>
            <a:r>
              <a:rPr lang="en-GB" sz="2400">
                <a:solidFill>
                  <a:srgbClr val="0000FF"/>
                </a:solidFill>
                <a:latin typeface="Calibri"/>
                <a:ea typeface="Calibri"/>
                <a:cs typeface="Calibri"/>
                <a:sym typeface="Calibri"/>
              </a:rPr>
              <a:t>Mind maps (Also called Spider grams) are good for remembering topics and sub-topics, such as characters in a book.</a:t>
            </a:r>
          </a:p>
          <a:p>
            <a:pPr lvl="0" rtl="0">
              <a:lnSpc>
                <a:spcPct val="115000"/>
              </a:lnSpc>
              <a:spcBef>
                <a:spcPts val="0"/>
              </a:spcBef>
              <a:buClr>
                <a:schemeClr val="dk1"/>
              </a:buClr>
              <a:buSzPct val="45833"/>
              <a:buFont typeface="Arial"/>
              <a:buNone/>
            </a:pPr>
            <a:r>
              <a:rPr lang="en-GB" sz="2400">
                <a:solidFill>
                  <a:srgbClr val="0000FF"/>
                </a:solidFill>
                <a:latin typeface="Calibri"/>
                <a:ea typeface="Calibri"/>
                <a:cs typeface="Calibri"/>
                <a:sym typeface="Calibri"/>
              </a:rPr>
              <a:t>Concept maps are good for remembering items where the order is important, such as the storyline (plot).</a:t>
            </a:r>
          </a:p>
        </p:txBody>
      </p:sp>
      <p:pic>
        <p:nvPicPr>
          <p:cNvPr id="291" name="Shape 291"/>
          <p:cNvPicPr preferRelativeResize="0"/>
          <p:nvPr/>
        </p:nvPicPr>
        <p:blipFill>
          <a:blip r:embed="rId3">
            <a:alphaModFix/>
          </a:blip>
          <a:stretch>
            <a:fillRect/>
          </a:stretch>
        </p:blipFill>
        <p:spPr>
          <a:xfrm>
            <a:off x="7370075" y="274650"/>
            <a:ext cx="1676400" cy="18288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457200" y="393087"/>
            <a:ext cx="8229600" cy="1143000"/>
          </a:xfrm>
          <a:prstGeom prst="rect">
            <a:avLst/>
          </a:prstGeom>
        </p:spPr>
        <p:txBody>
          <a:bodyPr anchorCtr="0" anchor="ctr" bIns="91425" lIns="91425" rIns="91425" tIns="91425">
            <a:noAutofit/>
          </a:bodyPr>
          <a:lstStyle/>
          <a:p>
            <a:pPr>
              <a:spcBef>
                <a:spcPts val="0"/>
              </a:spcBef>
              <a:buNone/>
            </a:pPr>
            <a:r>
              <a:rPr lang="en-GB">
                <a:solidFill>
                  <a:srgbClr val="FF0000"/>
                </a:solidFill>
              </a:rPr>
              <a:t>Mind-Maps</a:t>
            </a:r>
          </a:p>
        </p:txBody>
      </p:sp>
      <p:sp>
        <p:nvSpPr>
          <p:cNvPr id="297" name="Shape 297"/>
          <p:cNvSpPr txBox="1"/>
          <p:nvPr>
            <p:ph idx="1" type="body"/>
          </p:nvPr>
        </p:nvSpPr>
        <p:spPr>
          <a:xfrm>
            <a:off x="379025" y="1274475"/>
            <a:ext cx="8307899" cy="4851900"/>
          </a:xfrm>
          <a:prstGeom prst="rect">
            <a:avLst/>
          </a:prstGeom>
        </p:spPr>
        <p:txBody>
          <a:bodyPr anchorCtr="0" anchor="t" bIns="91425" lIns="91425" rIns="91425" tIns="91425">
            <a:noAutofit/>
          </a:bodyPr>
          <a:lstStyle/>
          <a:p>
            <a:pPr indent="0" lvl="0" marL="0" rtl="0">
              <a:lnSpc>
                <a:spcPct val="115000"/>
              </a:lnSpc>
              <a:spcBef>
                <a:spcPts val="500"/>
              </a:spcBef>
              <a:buClr>
                <a:schemeClr val="dk1"/>
              </a:buClr>
              <a:buSzPct val="36666"/>
              <a:buFont typeface="Arial"/>
              <a:buNone/>
            </a:pPr>
            <a:r>
              <a:rPr lang="en-GB" sz="3000"/>
              <a:t>1.Imagine a Mind map is like a giant Spider’s Web with all the ideas around it.  The spider (or main idea) is in the middle and everything is around it.  The most important ideas are in the middle and the sub-topics go out further and further.</a:t>
            </a:r>
          </a:p>
          <a:p>
            <a:pPr>
              <a:spcBef>
                <a:spcPts val="0"/>
              </a:spcBef>
              <a:buNone/>
            </a:pPr>
            <a:r>
              <a:t/>
            </a:r>
            <a:endParaRPr/>
          </a:p>
        </p:txBody>
      </p:sp>
      <p:pic>
        <p:nvPicPr>
          <p:cNvPr id="298" name="Shape 298"/>
          <p:cNvPicPr preferRelativeResize="0"/>
          <p:nvPr/>
        </p:nvPicPr>
        <p:blipFill>
          <a:blip r:embed="rId3">
            <a:alphaModFix/>
          </a:blip>
          <a:stretch>
            <a:fillRect/>
          </a:stretch>
        </p:blipFill>
        <p:spPr>
          <a:xfrm>
            <a:off x="379025" y="4472500"/>
            <a:ext cx="3733800" cy="2143874"/>
          </a:xfrm>
          <a:prstGeom prst="rect">
            <a:avLst/>
          </a:prstGeom>
          <a:noFill/>
          <a:ln>
            <a:noFill/>
          </a:ln>
        </p:spPr>
      </p:pic>
      <p:pic>
        <p:nvPicPr>
          <p:cNvPr id="299" name="Shape 299"/>
          <p:cNvPicPr preferRelativeResize="0"/>
          <p:nvPr/>
        </p:nvPicPr>
        <p:blipFill>
          <a:blip r:embed="rId4">
            <a:alphaModFix/>
          </a:blip>
          <a:stretch>
            <a:fillRect/>
          </a:stretch>
        </p:blipFill>
        <p:spPr>
          <a:xfrm>
            <a:off x="4654900" y="4579100"/>
            <a:ext cx="4121899" cy="20372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GB">
                <a:solidFill>
                  <a:srgbClr val="FF0000"/>
                </a:solidFill>
              </a:rPr>
              <a:t>Reading out loud</a:t>
            </a:r>
          </a:p>
        </p:txBody>
      </p:sp>
      <p:sp>
        <p:nvSpPr>
          <p:cNvPr id="305" name="Shape 305"/>
          <p:cNvSpPr txBox="1"/>
          <p:nvPr>
            <p:ph idx="1" type="body"/>
          </p:nvPr>
        </p:nvSpPr>
        <p:spPr>
          <a:xfrm>
            <a:off x="457200" y="1225200"/>
            <a:ext cx="8229600" cy="4901100"/>
          </a:xfrm>
          <a:prstGeom prst="rect">
            <a:avLst/>
          </a:prstGeom>
        </p:spPr>
        <p:txBody>
          <a:bodyPr anchorCtr="0" anchor="t" bIns="91425" lIns="91425" rIns="91425" tIns="91425">
            <a:noAutofit/>
          </a:bodyPr>
          <a:lstStyle/>
          <a:p>
            <a:pPr rtl="0">
              <a:spcBef>
                <a:spcPts val="0"/>
              </a:spcBef>
              <a:buNone/>
            </a:pPr>
            <a:r>
              <a:rPr lang="en-GB" sz="3600">
                <a:solidFill>
                  <a:srgbClr val="0000FF"/>
                </a:solidFill>
                <a:latin typeface="Arial"/>
                <a:ea typeface="Arial"/>
                <a:cs typeface="Arial"/>
                <a:sym typeface="Arial"/>
              </a:rPr>
              <a:t>Read revision  notes out loud to a particular rhythm </a:t>
            </a:r>
          </a:p>
          <a:p>
            <a:pPr indent="-228600" lvl="0" marL="457200" rtl="0">
              <a:spcBef>
                <a:spcPts val="0"/>
              </a:spcBef>
              <a:buSzPct val="100000"/>
            </a:pPr>
            <a:r>
              <a:rPr lang="en-GB" sz="3600">
                <a:latin typeface="Arial"/>
                <a:ea typeface="Arial"/>
                <a:cs typeface="Arial"/>
                <a:sym typeface="Arial"/>
              </a:rPr>
              <a:t>Music playing in the background </a:t>
            </a:r>
          </a:p>
          <a:p>
            <a:pPr indent="-228600" lvl="0" marL="457200" rtl="0">
              <a:spcBef>
                <a:spcPts val="0"/>
              </a:spcBef>
              <a:buSzPct val="100000"/>
            </a:pPr>
            <a:r>
              <a:rPr lang="en-GB" sz="3600">
                <a:latin typeface="Arial"/>
                <a:ea typeface="Arial"/>
                <a:cs typeface="Arial"/>
                <a:sym typeface="Arial"/>
              </a:rPr>
              <a:t>Tapping feet </a:t>
            </a:r>
          </a:p>
          <a:p>
            <a:pPr indent="-228600" lvl="0" marL="457200">
              <a:spcBef>
                <a:spcPts val="0"/>
              </a:spcBef>
              <a:buSzPct val="100000"/>
            </a:pPr>
            <a:r>
              <a:rPr lang="en-GB" sz="3600">
                <a:latin typeface="Arial"/>
                <a:ea typeface="Arial"/>
                <a:cs typeface="Arial"/>
                <a:sym typeface="Arial"/>
              </a:rPr>
              <a:t>Walking calmly and steadily. This is a sort of walk and talk</a:t>
            </a:r>
          </a:p>
        </p:txBody>
      </p:sp>
      <p:pic>
        <p:nvPicPr>
          <p:cNvPr id="306" name="Shape 306"/>
          <p:cNvPicPr preferRelativeResize="0"/>
          <p:nvPr/>
        </p:nvPicPr>
        <p:blipFill>
          <a:blip r:embed="rId3">
            <a:alphaModFix/>
          </a:blip>
          <a:stretch>
            <a:fillRect/>
          </a:stretch>
        </p:blipFill>
        <p:spPr>
          <a:xfrm>
            <a:off x="5848700" y="4635912"/>
            <a:ext cx="2286000" cy="17811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lgn="l">
              <a:lnSpc>
                <a:spcPct val="115000"/>
              </a:lnSpc>
              <a:spcBef>
                <a:spcPts val="500"/>
              </a:spcBef>
              <a:buClr>
                <a:schemeClr val="dk1"/>
              </a:buClr>
              <a:buSzPct val="30555"/>
              <a:buFont typeface="Arial"/>
              <a:buNone/>
            </a:pPr>
            <a:r>
              <a:rPr b="1" lang="en-GB" sz="3600">
                <a:latin typeface="Comic Sans MS"/>
                <a:ea typeface="Comic Sans MS"/>
                <a:cs typeface="Comic Sans MS"/>
                <a:sym typeface="Comic Sans MS"/>
              </a:rPr>
              <a:t>             Post-its</a:t>
            </a:r>
          </a:p>
          <a:p>
            <a:pPr>
              <a:spcBef>
                <a:spcPts val="0"/>
              </a:spcBef>
              <a:buNone/>
            </a:pPr>
            <a:r>
              <a:t/>
            </a:r>
            <a:endParaRPr b="1" sz="2000">
              <a:latin typeface="Comic Sans MS"/>
              <a:ea typeface="Comic Sans MS"/>
              <a:cs typeface="Comic Sans MS"/>
              <a:sym typeface="Comic Sans MS"/>
            </a:endParaRPr>
          </a:p>
        </p:txBody>
      </p:sp>
      <p:sp>
        <p:nvSpPr>
          <p:cNvPr id="312" name="Shape 312"/>
          <p:cNvSpPr txBox="1"/>
          <p:nvPr>
            <p:ph idx="1" type="body"/>
          </p:nvPr>
        </p:nvSpPr>
        <p:spPr>
          <a:xfrm>
            <a:off x="418625" y="988475"/>
            <a:ext cx="8268299" cy="5137799"/>
          </a:xfrm>
          <a:prstGeom prst="rect">
            <a:avLst/>
          </a:prstGeom>
        </p:spPr>
        <p:txBody>
          <a:bodyPr anchorCtr="0" anchor="t" bIns="91425" lIns="91425" rIns="91425" tIns="91425">
            <a:noAutofit/>
          </a:bodyPr>
          <a:lstStyle/>
          <a:p>
            <a:pPr indent="0" lvl="0" marL="0" rtl="0">
              <a:lnSpc>
                <a:spcPct val="115000"/>
              </a:lnSpc>
              <a:spcBef>
                <a:spcPts val="500"/>
              </a:spcBef>
              <a:buClr>
                <a:schemeClr val="dk1"/>
              </a:buClr>
              <a:buSzPct val="36666"/>
              <a:buFont typeface="Arial"/>
              <a:buNone/>
            </a:pPr>
            <a:r>
              <a:rPr lang="en-GB" sz="3000">
                <a:latin typeface="Arial"/>
                <a:ea typeface="Arial"/>
                <a:cs typeface="Arial"/>
                <a:sym typeface="Arial"/>
              </a:rPr>
              <a:t> Write information on post-it notes and place them on the wall, door, large sheets of paper etc. </a:t>
            </a:r>
          </a:p>
          <a:p>
            <a:pPr indent="0" lvl="0" marL="0" rtl="0">
              <a:lnSpc>
                <a:spcPct val="115000"/>
              </a:lnSpc>
              <a:spcBef>
                <a:spcPts val="500"/>
              </a:spcBef>
              <a:buClr>
                <a:schemeClr val="dk1"/>
              </a:buClr>
              <a:buSzPct val="36666"/>
              <a:buFont typeface="Arial"/>
              <a:buNone/>
            </a:pPr>
            <a:r>
              <a:rPr lang="en-GB" sz="3000">
                <a:solidFill>
                  <a:srgbClr val="FF0000"/>
                </a:solidFill>
                <a:latin typeface="Arial"/>
                <a:ea typeface="Arial"/>
                <a:cs typeface="Arial"/>
                <a:sym typeface="Arial"/>
              </a:rPr>
              <a:t>• Group various things together</a:t>
            </a:r>
          </a:p>
          <a:p>
            <a:pPr indent="0" lvl="0" marL="0" rtl="0">
              <a:lnSpc>
                <a:spcPct val="115000"/>
              </a:lnSpc>
              <a:spcBef>
                <a:spcPts val="500"/>
              </a:spcBef>
              <a:buNone/>
            </a:pPr>
            <a:r>
              <a:rPr lang="en-GB" sz="3000">
                <a:solidFill>
                  <a:srgbClr val="FF0000"/>
                </a:solidFill>
                <a:latin typeface="Arial"/>
                <a:ea typeface="Arial"/>
                <a:cs typeface="Arial"/>
                <a:sym typeface="Arial"/>
              </a:rPr>
              <a:t>• Organise them into what you</a:t>
            </a:r>
          </a:p>
          <a:p>
            <a:pPr indent="0" lvl="0" marL="0" rtl="0">
              <a:lnSpc>
                <a:spcPct val="115000"/>
              </a:lnSpc>
              <a:spcBef>
                <a:spcPts val="500"/>
              </a:spcBef>
              <a:buNone/>
            </a:pPr>
            <a:r>
              <a:rPr lang="en-GB" sz="3000">
                <a:solidFill>
                  <a:srgbClr val="FF0000"/>
                </a:solidFill>
                <a:latin typeface="Arial"/>
                <a:ea typeface="Arial"/>
                <a:cs typeface="Arial"/>
                <a:sym typeface="Arial"/>
              </a:rPr>
              <a:t>   know and don’t know – rearrange</a:t>
            </a:r>
          </a:p>
          <a:p>
            <a:pPr indent="0" lvl="0" marL="0" rtl="0">
              <a:lnSpc>
                <a:spcPct val="115000"/>
              </a:lnSpc>
              <a:spcBef>
                <a:spcPts val="500"/>
              </a:spcBef>
              <a:buClr>
                <a:schemeClr val="dk1"/>
              </a:buClr>
              <a:buSzPct val="36666"/>
              <a:buFont typeface="Arial"/>
              <a:buNone/>
            </a:pPr>
            <a:r>
              <a:rPr lang="en-GB" sz="3000">
                <a:solidFill>
                  <a:srgbClr val="FF0000"/>
                </a:solidFill>
                <a:latin typeface="Arial"/>
                <a:ea typeface="Arial"/>
                <a:cs typeface="Arial"/>
                <a:sym typeface="Arial"/>
              </a:rPr>
              <a:t>    as you learn more</a:t>
            </a:r>
          </a:p>
          <a:p>
            <a:pPr indent="0" lvl="0" marL="0" rtl="0">
              <a:lnSpc>
                <a:spcPct val="115000"/>
              </a:lnSpc>
              <a:spcBef>
                <a:spcPts val="500"/>
              </a:spcBef>
              <a:buClr>
                <a:schemeClr val="dk1"/>
              </a:buClr>
              <a:buSzPct val="36666"/>
              <a:buFont typeface="Arial"/>
              <a:buNone/>
            </a:pPr>
            <a:r>
              <a:rPr lang="en-GB" sz="3000">
                <a:solidFill>
                  <a:srgbClr val="FF0000"/>
                </a:solidFill>
                <a:latin typeface="Arial"/>
                <a:ea typeface="Arial"/>
                <a:cs typeface="Arial"/>
                <a:sym typeface="Arial"/>
              </a:rPr>
              <a:t>• Follow trends or themes</a:t>
            </a:r>
          </a:p>
          <a:p>
            <a:pPr>
              <a:spcBef>
                <a:spcPts val="0"/>
              </a:spcBef>
              <a:buNone/>
            </a:pPr>
            <a:r>
              <a:t/>
            </a:r>
            <a:endParaRPr/>
          </a:p>
        </p:txBody>
      </p:sp>
      <p:pic>
        <p:nvPicPr>
          <p:cNvPr id="313" name="Shape 313"/>
          <p:cNvPicPr preferRelativeResize="0"/>
          <p:nvPr/>
        </p:nvPicPr>
        <p:blipFill>
          <a:blip r:embed="rId3">
            <a:alphaModFix/>
          </a:blip>
          <a:stretch>
            <a:fillRect/>
          </a:stretch>
        </p:blipFill>
        <p:spPr>
          <a:xfrm>
            <a:off x="6155912" y="4528187"/>
            <a:ext cx="2276475" cy="20097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GB">
                <a:solidFill>
                  <a:srgbClr val="FF0000"/>
                </a:solidFill>
              </a:rPr>
              <a:t>Highlighters</a:t>
            </a:r>
          </a:p>
        </p:txBody>
      </p:sp>
      <p:sp>
        <p:nvSpPr>
          <p:cNvPr id="319" name="Shape 319"/>
          <p:cNvSpPr txBox="1"/>
          <p:nvPr>
            <p:ph idx="1" type="body"/>
          </p:nvPr>
        </p:nvSpPr>
        <p:spPr>
          <a:xfrm>
            <a:off x="457200" y="1251500"/>
            <a:ext cx="8229600" cy="5372099"/>
          </a:xfrm>
          <a:prstGeom prst="rect">
            <a:avLst/>
          </a:prstGeom>
        </p:spPr>
        <p:txBody>
          <a:bodyPr anchorCtr="0" anchor="t" bIns="91425" lIns="91425" rIns="91425" tIns="91425">
            <a:noAutofit/>
          </a:bodyPr>
          <a:lstStyle/>
          <a:p>
            <a:pPr indent="0" lvl="0" marL="0" rtl="0">
              <a:lnSpc>
                <a:spcPct val="115000"/>
              </a:lnSpc>
              <a:spcBef>
                <a:spcPts val="400"/>
              </a:spcBef>
              <a:buClr>
                <a:schemeClr val="dk1"/>
              </a:buClr>
              <a:buSzPct val="36666"/>
              <a:buFont typeface="Arial"/>
              <a:buNone/>
            </a:pPr>
            <a:r>
              <a:rPr lang="en-GB" sz="3000"/>
              <a:t>Use different coloured highlighters to pick </a:t>
            </a:r>
            <a:r>
              <a:rPr b="1" lang="en-GB" sz="3000">
                <a:solidFill>
                  <a:srgbClr val="C00000"/>
                </a:solidFill>
              </a:rPr>
              <a:t>out key words /</a:t>
            </a:r>
            <a:r>
              <a:rPr b="1" lang="en-GB" sz="3000">
                <a:solidFill>
                  <a:srgbClr val="985D7D"/>
                </a:solidFill>
              </a:rPr>
              <a:t>themes</a:t>
            </a:r>
            <a:r>
              <a:rPr b="1" lang="en-GB" sz="3000">
                <a:solidFill>
                  <a:srgbClr val="4BACC6"/>
                </a:solidFill>
              </a:rPr>
              <a:t>/ideas</a:t>
            </a:r>
            <a:r>
              <a:rPr b="1" lang="en-GB" sz="3000">
                <a:solidFill>
                  <a:srgbClr val="C00000"/>
                </a:solidFill>
              </a:rPr>
              <a:t>/ </a:t>
            </a:r>
            <a:r>
              <a:rPr b="1" lang="en-GB" sz="3000">
                <a:solidFill>
                  <a:srgbClr val="00B050"/>
                </a:solidFill>
              </a:rPr>
              <a:t>points</a:t>
            </a:r>
            <a:r>
              <a:rPr b="1" lang="en-GB" sz="3000">
                <a:solidFill>
                  <a:srgbClr val="C00000"/>
                </a:solidFill>
              </a:rPr>
              <a:t> </a:t>
            </a:r>
            <a:r>
              <a:rPr b="1" lang="en-GB" sz="3000">
                <a:solidFill>
                  <a:srgbClr val="604A7B"/>
                </a:solidFill>
              </a:rPr>
              <a:t>etc</a:t>
            </a:r>
            <a:r>
              <a:rPr b="1" lang="en-GB" sz="3000">
                <a:solidFill>
                  <a:srgbClr val="C00000"/>
                </a:solidFill>
              </a:rPr>
              <a:t>.</a:t>
            </a:r>
            <a:r>
              <a:rPr lang="en-GB" sz="3000"/>
              <a:t> Try a different</a:t>
            </a:r>
          </a:p>
          <a:p>
            <a:pPr indent="0" lvl="0" marL="0" rtl="0">
              <a:lnSpc>
                <a:spcPct val="115000"/>
              </a:lnSpc>
              <a:spcBef>
                <a:spcPts val="400"/>
              </a:spcBef>
              <a:buClr>
                <a:schemeClr val="dk1"/>
              </a:buClr>
              <a:buSzPct val="36666"/>
              <a:buFont typeface="Arial"/>
              <a:buNone/>
            </a:pPr>
            <a:r>
              <a:rPr lang="en-GB" sz="3000"/>
              <a:t>  colour for each theme or topic.</a:t>
            </a:r>
          </a:p>
          <a:p>
            <a:pPr indent="0" lvl="0" marL="0" rtl="0">
              <a:lnSpc>
                <a:spcPct val="115000"/>
              </a:lnSpc>
              <a:spcBef>
                <a:spcPts val="400"/>
              </a:spcBef>
              <a:buNone/>
            </a:pPr>
            <a:r>
              <a:rPr lang="en-GB" sz="3000"/>
              <a:t> </a:t>
            </a:r>
          </a:p>
          <a:p>
            <a:pPr indent="0" lvl="0" marL="0" rtl="0">
              <a:lnSpc>
                <a:spcPct val="115000"/>
              </a:lnSpc>
              <a:spcBef>
                <a:spcPts val="400"/>
              </a:spcBef>
              <a:buNone/>
            </a:pPr>
            <a:r>
              <a:rPr lang="en-GB" sz="3000"/>
              <a:t>Or</a:t>
            </a:r>
          </a:p>
          <a:p>
            <a:pPr indent="0" lvl="0" marL="0" rtl="0">
              <a:lnSpc>
                <a:spcPct val="115000"/>
              </a:lnSpc>
              <a:spcBef>
                <a:spcPts val="400"/>
              </a:spcBef>
              <a:buClr>
                <a:schemeClr val="dk1"/>
              </a:buClr>
              <a:buSzPct val="36666"/>
              <a:buFont typeface="Arial"/>
              <a:buNone/>
            </a:pPr>
            <a:r>
              <a:rPr lang="en-GB" sz="3000"/>
              <a:t>You can use very small post-its to highlight things as you go along.</a:t>
            </a:r>
          </a:p>
          <a:p>
            <a:pPr>
              <a:spcBef>
                <a:spcPts val="0"/>
              </a:spcBef>
              <a:buNone/>
            </a:pPr>
            <a:r>
              <a:t/>
            </a:r>
            <a:endParaRPr/>
          </a:p>
        </p:txBody>
      </p:sp>
      <p:pic>
        <p:nvPicPr>
          <p:cNvPr id="320" name="Shape 320"/>
          <p:cNvPicPr preferRelativeResize="0"/>
          <p:nvPr/>
        </p:nvPicPr>
        <p:blipFill>
          <a:blip r:embed="rId3">
            <a:alphaModFix/>
          </a:blip>
          <a:stretch>
            <a:fillRect/>
          </a:stretch>
        </p:blipFill>
        <p:spPr>
          <a:xfrm>
            <a:off x="3304925" y="4843175"/>
            <a:ext cx="2705100" cy="16954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lnSpc>
                <a:spcPct val="115000"/>
              </a:lnSpc>
              <a:spcBef>
                <a:spcPts val="500"/>
              </a:spcBef>
              <a:buClr>
                <a:schemeClr val="dk1"/>
              </a:buClr>
              <a:buSzPct val="25000"/>
              <a:buFont typeface="Arial"/>
              <a:buNone/>
            </a:pPr>
            <a:r>
              <a:rPr b="1" lang="en-GB" sz="4800">
                <a:solidFill>
                  <a:srgbClr val="FF0000"/>
                </a:solidFill>
              </a:rPr>
              <a:t>Make lists</a:t>
            </a:r>
          </a:p>
          <a:p>
            <a:pPr>
              <a:spcBef>
                <a:spcPts val="0"/>
              </a:spcBef>
              <a:buNone/>
            </a:pPr>
            <a:r>
              <a:t/>
            </a:r>
            <a:endParaRPr b="1" sz="2000">
              <a:latin typeface="Comic Sans MS"/>
              <a:ea typeface="Comic Sans MS"/>
              <a:cs typeface="Comic Sans MS"/>
              <a:sym typeface="Comic Sans MS"/>
            </a:endParaRPr>
          </a:p>
        </p:txBody>
      </p:sp>
      <p:sp>
        <p:nvSpPr>
          <p:cNvPr id="326" name="Shape 326"/>
          <p:cNvSpPr txBox="1"/>
          <p:nvPr>
            <p:ph idx="1" type="body"/>
          </p:nvPr>
        </p:nvSpPr>
        <p:spPr>
          <a:xfrm>
            <a:off x="208225" y="1133125"/>
            <a:ext cx="8478600" cy="5358899"/>
          </a:xfrm>
          <a:prstGeom prst="rect">
            <a:avLst/>
          </a:prstGeom>
        </p:spPr>
        <p:txBody>
          <a:bodyPr anchorCtr="0" anchor="t" bIns="91425" lIns="91425" rIns="91425" tIns="91425">
            <a:noAutofit/>
          </a:bodyPr>
          <a:lstStyle/>
          <a:p>
            <a:pPr indent="0" lvl="0" marL="0" rtl="0">
              <a:lnSpc>
                <a:spcPct val="115000"/>
              </a:lnSpc>
              <a:spcBef>
                <a:spcPts val="500"/>
              </a:spcBef>
              <a:buClr>
                <a:schemeClr val="dk1"/>
              </a:buClr>
              <a:buSzPct val="36666"/>
              <a:buFont typeface="Arial"/>
              <a:buNone/>
            </a:pPr>
            <a:r>
              <a:rPr lang="en-GB" sz="3000">
                <a:solidFill>
                  <a:srgbClr val="FF0000"/>
                </a:solidFill>
                <a:latin typeface="Arial"/>
                <a:ea typeface="Arial"/>
                <a:cs typeface="Arial"/>
                <a:sym typeface="Arial"/>
              </a:rPr>
              <a:t>§</a:t>
            </a:r>
            <a:r>
              <a:rPr lang="en-GB" sz="3000">
                <a:latin typeface="Comic Sans MS"/>
                <a:ea typeface="Comic Sans MS"/>
                <a:cs typeface="Comic Sans MS"/>
                <a:sym typeface="Comic Sans MS"/>
              </a:rPr>
              <a:t> Bullet point them</a:t>
            </a:r>
          </a:p>
          <a:p>
            <a:pPr indent="0" lvl="0" marL="0" rtl="0" algn="ctr">
              <a:lnSpc>
                <a:spcPct val="115000"/>
              </a:lnSpc>
              <a:spcBef>
                <a:spcPts val="500"/>
              </a:spcBef>
              <a:buClr>
                <a:schemeClr val="dk1"/>
              </a:buClr>
              <a:buSzPct val="36666"/>
              <a:buFont typeface="Arial"/>
              <a:buNone/>
            </a:pPr>
            <a:r>
              <a:rPr b="1" lang="en-GB" sz="3000">
                <a:solidFill>
                  <a:srgbClr val="00B050"/>
                </a:solidFill>
                <a:latin typeface="Comic Sans MS"/>
                <a:ea typeface="Comic Sans MS"/>
                <a:cs typeface="Comic Sans MS"/>
                <a:sym typeface="Comic Sans MS"/>
              </a:rPr>
              <a:t>Or</a:t>
            </a:r>
          </a:p>
          <a:p>
            <a:pPr indent="0" lvl="0" marL="0" rtl="0">
              <a:lnSpc>
                <a:spcPct val="115000"/>
              </a:lnSpc>
              <a:spcBef>
                <a:spcPts val="500"/>
              </a:spcBef>
              <a:buClr>
                <a:schemeClr val="dk1"/>
              </a:buClr>
              <a:buSzPct val="36666"/>
              <a:buFont typeface="Arial"/>
              <a:buNone/>
            </a:pPr>
            <a:r>
              <a:rPr lang="en-GB" sz="3000">
                <a:solidFill>
                  <a:srgbClr val="FF0000"/>
                </a:solidFill>
                <a:latin typeface="Arial"/>
                <a:ea typeface="Arial"/>
                <a:cs typeface="Arial"/>
                <a:sym typeface="Arial"/>
              </a:rPr>
              <a:t>1.</a:t>
            </a:r>
            <a:r>
              <a:rPr lang="en-GB" sz="3000">
                <a:latin typeface="Comic Sans MS"/>
                <a:ea typeface="Comic Sans MS"/>
                <a:cs typeface="Comic Sans MS"/>
                <a:sym typeface="Comic Sans MS"/>
              </a:rPr>
              <a:t>number them</a:t>
            </a:r>
          </a:p>
          <a:p>
            <a:pPr indent="0" lvl="0" marL="0" rtl="0" algn="ctr">
              <a:lnSpc>
                <a:spcPct val="115000"/>
              </a:lnSpc>
              <a:spcBef>
                <a:spcPts val="500"/>
              </a:spcBef>
              <a:buClr>
                <a:schemeClr val="dk1"/>
              </a:buClr>
              <a:buSzPct val="36666"/>
              <a:buFont typeface="Arial"/>
              <a:buNone/>
            </a:pPr>
            <a:r>
              <a:rPr b="1" lang="en-GB" sz="3000">
                <a:solidFill>
                  <a:srgbClr val="00B050"/>
                </a:solidFill>
                <a:latin typeface="Comic Sans MS"/>
                <a:ea typeface="Comic Sans MS"/>
                <a:cs typeface="Comic Sans MS"/>
                <a:sym typeface="Comic Sans MS"/>
              </a:rPr>
              <a:t>Or</a:t>
            </a:r>
          </a:p>
          <a:p>
            <a:pPr indent="0" lvl="0" marL="0" rtl="0">
              <a:lnSpc>
                <a:spcPct val="115000"/>
              </a:lnSpc>
              <a:spcBef>
                <a:spcPts val="500"/>
              </a:spcBef>
              <a:buClr>
                <a:schemeClr val="dk1"/>
              </a:buClr>
              <a:buSzPct val="36666"/>
              <a:buFont typeface="Arial"/>
              <a:buNone/>
            </a:pPr>
            <a:r>
              <a:rPr lang="en-GB" sz="3000">
                <a:solidFill>
                  <a:srgbClr val="FF0000"/>
                </a:solidFill>
                <a:latin typeface="Arial"/>
                <a:ea typeface="Arial"/>
                <a:cs typeface="Arial"/>
                <a:sym typeface="Arial"/>
              </a:rPr>
              <a:t>a)</a:t>
            </a:r>
            <a:r>
              <a:rPr lang="en-GB" sz="3000">
                <a:latin typeface="Comic Sans MS"/>
                <a:ea typeface="Comic Sans MS"/>
                <a:cs typeface="Comic Sans MS"/>
                <a:sym typeface="Comic Sans MS"/>
              </a:rPr>
              <a:t>letter them</a:t>
            </a:r>
          </a:p>
          <a:p>
            <a:pPr indent="0" lvl="0" marL="0" rtl="0">
              <a:lnSpc>
                <a:spcPct val="115000"/>
              </a:lnSpc>
              <a:spcBef>
                <a:spcPts val="500"/>
              </a:spcBef>
              <a:buNone/>
            </a:pPr>
            <a:r>
              <a:rPr lang="en-GB" sz="3000">
                <a:latin typeface="Comic Sans MS"/>
                <a:ea typeface="Comic Sans MS"/>
                <a:cs typeface="Comic Sans MS"/>
                <a:sym typeface="Comic Sans MS"/>
              </a:rPr>
              <a:t>  </a:t>
            </a:r>
          </a:p>
          <a:p>
            <a:pPr indent="0" lvl="0" marL="0" rtl="0">
              <a:lnSpc>
                <a:spcPct val="115000"/>
              </a:lnSpc>
              <a:spcBef>
                <a:spcPts val="500"/>
              </a:spcBef>
              <a:buNone/>
            </a:pPr>
            <a:r>
              <a:rPr lang="en-GB" sz="3000">
                <a:solidFill>
                  <a:srgbClr val="0000FF"/>
                </a:solidFill>
                <a:latin typeface="Comic Sans MS"/>
                <a:ea typeface="Comic Sans MS"/>
                <a:cs typeface="Comic Sans MS"/>
                <a:sym typeface="Comic Sans MS"/>
              </a:rPr>
              <a:t>According to what suits you best. </a:t>
            </a:r>
          </a:p>
        </p:txBody>
      </p:sp>
      <p:pic>
        <p:nvPicPr>
          <p:cNvPr id="327" name="Shape 327"/>
          <p:cNvPicPr preferRelativeResize="0"/>
          <p:nvPr/>
        </p:nvPicPr>
        <p:blipFill>
          <a:blip r:embed="rId3">
            <a:alphaModFix/>
          </a:blip>
          <a:stretch>
            <a:fillRect/>
          </a:stretch>
        </p:blipFill>
        <p:spPr>
          <a:xfrm>
            <a:off x="6219837" y="394400"/>
            <a:ext cx="2466975" cy="18478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GB">
                <a:solidFill>
                  <a:srgbClr val="FF0000"/>
                </a:solidFill>
              </a:rPr>
              <a:t>Card cover</a:t>
            </a:r>
          </a:p>
        </p:txBody>
      </p:sp>
      <p:sp>
        <p:nvSpPr>
          <p:cNvPr id="333" name="Shape 333"/>
          <p:cNvSpPr txBox="1"/>
          <p:nvPr>
            <p:ph idx="1" type="body"/>
          </p:nvPr>
        </p:nvSpPr>
        <p:spPr>
          <a:xfrm>
            <a:off x="135900" y="1251500"/>
            <a:ext cx="8550900" cy="5562600"/>
          </a:xfrm>
          <a:prstGeom prst="rect">
            <a:avLst/>
          </a:prstGeom>
        </p:spPr>
        <p:txBody>
          <a:bodyPr anchorCtr="0" anchor="t" bIns="91425" lIns="91425" rIns="91425" tIns="91425">
            <a:noAutofit/>
          </a:bodyPr>
          <a:lstStyle/>
          <a:p>
            <a:pPr indent="0" lvl="0" marL="0" rtl="0">
              <a:lnSpc>
                <a:spcPct val="115000"/>
              </a:lnSpc>
              <a:spcBef>
                <a:spcPts val="500"/>
              </a:spcBef>
              <a:buClr>
                <a:schemeClr val="dk1"/>
              </a:buClr>
              <a:buSzPct val="36666"/>
              <a:buFont typeface="Arial"/>
              <a:buNone/>
            </a:pPr>
            <a:r>
              <a:rPr lang="en-GB" sz="3000">
                <a:latin typeface="Comic Sans MS"/>
                <a:ea typeface="Comic Sans MS"/>
                <a:cs typeface="Comic Sans MS"/>
                <a:sym typeface="Comic Sans MS"/>
              </a:rPr>
              <a:t>T</a:t>
            </a:r>
            <a:r>
              <a:rPr lang="en-GB" sz="3000"/>
              <a:t>wo ways to practice with cards:</a:t>
            </a:r>
          </a:p>
          <a:p>
            <a:pPr indent="0" lvl="0" marL="0" rtl="0">
              <a:lnSpc>
                <a:spcPct val="115000"/>
              </a:lnSpc>
              <a:spcBef>
                <a:spcPts val="500"/>
              </a:spcBef>
              <a:buClr>
                <a:schemeClr val="dk1"/>
              </a:buClr>
              <a:buSzPct val="36666"/>
              <a:buFont typeface="Arial"/>
              <a:buNone/>
            </a:pPr>
            <a:r>
              <a:rPr lang="en-GB" sz="3000"/>
              <a:t> </a:t>
            </a:r>
          </a:p>
          <a:p>
            <a:pPr indent="0" lvl="0" marL="0" rtl="0">
              <a:lnSpc>
                <a:spcPct val="115000"/>
              </a:lnSpc>
              <a:spcBef>
                <a:spcPts val="500"/>
              </a:spcBef>
              <a:buClr>
                <a:schemeClr val="dk1"/>
              </a:buClr>
              <a:buSzPct val="36666"/>
              <a:buFont typeface="Arial"/>
              <a:buNone/>
            </a:pPr>
            <a:r>
              <a:rPr lang="en-GB" sz="3000"/>
              <a:t>1.  Put the answers on the back, but you will need to remember more at once before you check</a:t>
            </a:r>
          </a:p>
          <a:p>
            <a:pPr indent="0" lvl="0" marL="0" rtl="0" algn="ctr">
              <a:lnSpc>
                <a:spcPct val="115000"/>
              </a:lnSpc>
              <a:spcBef>
                <a:spcPts val="500"/>
              </a:spcBef>
              <a:buClr>
                <a:schemeClr val="dk1"/>
              </a:buClr>
              <a:buSzPct val="36666"/>
              <a:buFont typeface="Arial"/>
              <a:buNone/>
            </a:pPr>
            <a:r>
              <a:rPr b="1" lang="en-GB" sz="3000">
                <a:solidFill>
                  <a:srgbClr val="00B050"/>
                </a:solidFill>
              </a:rPr>
              <a:t> OR</a:t>
            </a:r>
          </a:p>
          <a:p>
            <a:pPr indent="0" lvl="0" marL="0" rtl="0">
              <a:lnSpc>
                <a:spcPct val="115000"/>
              </a:lnSpc>
              <a:spcBef>
                <a:spcPts val="500"/>
              </a:spcBef>
              <a:buClr>
                <a:schemeClr val="dk1"/>
              </a:buClr>
              <a:buSzPct val="36666"/>
              <a:buFont typeface="Arial"/>
              <a:buNone/>
            </a:pPr>
            <a:r>
              <a:rPr lang="en-GB" sz="3000"/>
              <a:t>2. Use a piece of paper and move down to reveal answers as you guess the contents.</a:t>
            </a:r>
          </a:p>
          <a:p>
            <a:pPr indent="0" lvl="0" marL="0" rtl="0">
              <a:lnSpc>
                <a:spcPct val="115000"/>
              </a:lnSpc>
              <a:spcBef>
                <a:spcPts val="500"/>
              </a:spcBef>
              <a:buClr>
                <a:schemeClr val="dk1"/>
              </a:buClr>
              <a:buSzPct val="36666"/>
              <a:buFont typeface="Arial"/>
              <a:buNone/>
            </a:pPr>
            <a:r>
              <a:rPr lang="en-GB" sz="3000"/>
              <a:t> </a:t>
            </a:r>
          </a:p>
          <a:p>
            <a:pPr indent="0" lvl="0" marL="0" rtl="0">
              <a:lnSpc>
                <a:spcPct val="115000"/>
              </a:lnSpc>
              <a:spcBef>
                <a:spcPts val="500"/>
              </a:spcBef>
              <a:buClr>
                <a:schemeClr val="dk1"/>
              </a:buClr>
              <a:buSzPct val="45833"/>
              <a:buFont typeface="Arial"/>
              <a:buNone/>
            </a:pPr>
            <a:r>
              <a:rPr b="1" lang="en-GB" sz="2400">
                <a:solidFill>
                  <a:srgbClr val="0000FF"/>
                </a:solidFill>
              </a:rPr>
              <a:t>These techniques are very useful for checking that you know key facts. </a:t>
            </a:r>
          </a:p>
          <a:p>
            <a:pPr>
              <a:spcBef>
                <a:spcPts val="0"/>
              </a:spcBef>
              <a:buNone/>
            </a:pPr>
            <a:r>
              <a:t/>
            </a:r>
            <a:endParaRPr sz="2400"/>
          </a:p>
        </p:txBody>
      </p:sp>
      <p:pic>
        <p:nvPicPr>
          <p:cNvPr id="334" name="Shape 334"/>
          <p:cNvPicPr preferRelativeResize="0"/>
          <p:nvPr/>
        </p:nvPicPr>
        <p:blipFill>
          <a:blip r:embed="rId3">
            <a:alphaModFix/>
          </a:blip>
          <a:stretch>
            <a:fillRect/>
          </a:stretch>
        </p:blipFill>
        <p:spPr>
          <a:xfrm>
            <a:off x="6159312" y="337037"/>
            <a:ext cx="2466975" cy="185737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311700" y="407176"/>
            <a:ext cx="8520599" cy="949799"/>
          </a:xfrm>
          <a:prstGeom prst="rect">
            <a:avLst/>
          </a:prstGeom>
        </p:spPr>
        <p:txBody>
          <a:bodyPr anchorCtr="0" anchor="t" bIns="91425" lIns="91425" rIns="91425" tIns="91425">
            <a:noAutofit/>
          </a:bodyPr>
          <a:lstStyle/>
          <a:p>
            <a:pPr lvl="0" rtl="0">
              <a:spcBef>
                <a:spcPts val="0"/>
              </a:spcBef>
              <a:buNone/>
            </a:pPr>
            <a:r>
              <a:rPr b="1" lang="en-GB" sz="3600"/>
              <a:t>ENGLISH</a:t>
            </a:r>
          </a:p>
        </p:txBody>
      </p:sp>
      <p:sp>
        <p:nvSpPr>
          <p:cNvPr id="416" name="Shape 416"/>
          <p:cNvSpPr txBox="1"/>
          <p:nvPr>
            <p:ph idx="1" type="body"/>
          </p:nvPr>
        </p:nvSpPr>
        <p:spPr>
          <a:xfrm>
            <a:off x="311700" y="1221525"/>
            <a:ext cx="8520599" cy="5141999"/>
          </a:xfrm>
          <a:prstGeom prst="rect">
            <a:avLst/>
          </a:prstGeom>
        </p:spPr>
        <p:txBody>
          <a:bodyPr anchorCtr="0" anchor="t" bIns="91425" lIns="91425" rIns="91425" tIns="91425">
            <a:noAutofit/>
          </a:bodyPr>
          <a:lstStyle/>
          <a:p>
            <a:pPr rtl="0">
              <a:spcBef>
                <a:spcPts val="0"/>
              </a:spcBef>
              <a:buNone/>
            </a:pPr>
            <a:r>
              <a:rPr b="1" lang="en-GB" sz="2400"/>
              <a:t>ENGLISH LANGUAGE</a:t>
            </a:r>
            <a:r>
              <a:rPr lang="en-GB"/>
              <a:t> e.g. </a:t>
            </a:r>
          </a:p>
          <a:p>
            <a:pPr rtl="0">
              <a:lnSpc>
                <a:spcPct val="100000"/>
              </a:lnSpc>
              <a:spcBef>
                <a:spcPts val="0"/>
              </a:spcBef>
              <a:buNone/>
            </a:pPr>
            <a:r>
              <a:rPr i="1" lang="en-GB"/>
              <a:t>Non-fiction texts</a:t>
            </a:r>
            <a:r>
              <a:rPr lang="en-GB"/>
              <a:t>: </a:t>
            </a:r>
            <a:r>
              <a:rPr b="1" lang="en-GB">
                <a:solidFill>
                  <a:srgbClr val="FF0000"/>
                </a:solidFill>
              </a:rPr>
              <a:t>GAP</a:t>
            </a:r>
            <a:r>
              <a:rPr lang="en-GB"/>
              <a:t> - Genre + Audience + Purpose</a:t>
            </a:r>
          </a:p>
          <a:p>
            <a:pPr rtl="0">
              <a:lnSpc>
                <a:spcPct val="100000"/>
              </a:lnSpc>
              <a:spcBef>
                <a:spcPts val="0"/>
              </a:spcBef>
              <a:buNone/>
            </a:pPr>
            <a:r>
              <a:rPr i="1" lang="en-GB"/>
              <a:t>Descriptive writing</a:t>
            </a:r>
            <a:r>
              <a:rPr lang="en-GB"/>
              <a:t>: </a:t>
            </a:r>
            <a:r>
              <a:rPr b="1" lang="en-GB">
                <a:solidFill>
                  <a:srgbClr val="FF9900"/>
                </a:solidFill>
              </a:rPr>
              <a:t>SMILES </a:t>
            </a:r>
            <a:r>
              <a:rPr b="1" lang="en-GB">
                <a:solidFill>
                  <a:srgbClr val="000000"/>
                </a:solidFill>
              </a:rPr>
              <a:t>- </a:t>
            </a:r>
          </a:p>
          <a:p>
            <a:pPr rtl="0">
              <a:spcBef>
                <a:spcPts val="0"/>
              </a:spcBef>
              <a:buNone/>
            </a:pPr>
            <a:r>
              <a:rPr lang="en-GB"/>
              <a:t>     </a:t>
            </a:r>
          </a:p>
          <a:p>
            <a:pPr rtl="0">
              <a:spcBef>
                <a:spcPts val="0"/>
              </a:spcBef>
              <a:buNone/>
            </a:pPr>
            <a:r>
              <a:t/>
            </a:r>
            <a:endParaRPr/>
          </a:p>
          <a:p>
            <a:pPr rtl="0">
              <a:spcBef>
                <a:spcPts val="0"/>
              </a:spcBef>
              <a:buNone/>
            </a:pPr>
            <a:r>
              <a:t/>
            </a:r>
            <a:endParaRPr b="1" sz="2400"/>
          </a:p>
          <a:p>
            <a:pPr rtl="0">
              <a:spcBef>
                <a:spcPts val="0"/>
              </a:spcBef>
              <a:buNone/>
            </a:pPr>
            <a:r>
              <a:rPr b="1" lang="en-GB" sz="2400"/>
              <a:t>ENGLISH LITERATURE e.g.</a:t>
            </a:r>
          </a:p>
          <a:p>
            <a:pPr rtl="0">
              <a:lnSpc>
                <a:spcPct val="100000"/>
              </a:lnSpc>
              <a:spcBef>
                <a:spcPts val="0"/>
              </a:spcBef>
              <a:buNone/>
            </a:pPr>
            <a:r>
              <a:rPr b="1" lang="en-GB" sz="1600">
                <a:solidFill>
                  <a:srgbClr val="FF0000"/>
                </a:solidFill>
              </a:rPr>
              <a:t>S = SUBJECT</a:t>
            </a:r>
            <a:r>
              <a:rPr lang="en-GB" sz="1600">
                <a:solidFill>
                  <a:srgbClr val="000000"/>
                </a:solidFill>
              </a:rPr>
              <a:t> - What is the poem about?</a:t>
            </a:r>
          </a:p>
          <a:p>
            <a:pPr rtl="0">
              <a:lnSpc>
                <a:spcPct val="100000"/>
              </a:lnSpc>
              <a:spcBef>
                <a:spcPts val="0"/>
              </a:spcBef>
              <a:buNone/>
            </a:pPr>
            <a:r>
              <a:rPr b="1" lang="en-GB" sz="1600">
                <a:solidFill>
                  <a:srgbClr val="1F497D"/>
                </a:solidFill>
              </a:rPr>
              <a:t>S = STRUCTURE - </a:t>
            </a:r>
            <a:r>
              <a:rPr lang="en-GB" sz="1600">
                <a:solidFill>
                  <a:srgbClr val="000000"/>
                </a:solidFill>
              </a:rPr>
              <a:t>How is the poem set out?</a:t>
            </a:r>
          </a:p>
          <a:p>
            <a:pPr rtl="0">
              <a:lnSpc>
                <a:spcPct val="100000"/>
              </a:lnSpc>
              <a:spcBef>
                <a:spcPts val="0"/>
              </a:spcBef>
              <a:buNone/>
            </a:pPr>
            <a:r>
              <a:rPr b="1" lang="en-GB" sz="1600">
                <a:solidFill>
                  <a:srgbClr val="00B050"/>
                </a:solidFill>
              </a:rPr>
              <a:t>S = STYLE - </a:t>
            </a:r>
            <a:r>
              <a:rPr lang="en-GB" sz="1600">
                <a:solidFill>
                  <a:srgbClr val="000000"/>
                </a:solidFill>
              </a:rPr>
              <a:t>What techniques / poetic devices are used?</a:t>
            </a:r>
          </a:p>
          <a:p>
            <a:pPr lvl="0" rtl="0">
              <a:spcBef>
                <a:spcPts val="0"/>
              </a:spcBef>
              <a:buNone/>
            </a:pPr>
            <a:r>
              <a:t/>
            </a:r>
            <a:endParaRPr/>
          </a:p>
        </p:txBody>
      </p:sp>
      <p:sp>
        <p:nvSpPr>
          <p:cNvPr id="417" name="Shape 417"/>
          <p:cNvSpPr/>
          <p:nvPr/>
        </p:nvSpPr>
        <p:spPr>
          <a:xfrm rot="-1014284">
            <a:off x="4456370" y="3612139"/>
            <a:ext cx="2897395" cy="2538955"/>
          </a:xfrm>
          <a:prstGeom prst="irregularSeal1">
            <a:avLst/>
          </a:prstGeom>
          <a:solidFill>
            <a:srgbClr val="FFFF00"/>
          </a:solidFill>
          <a:ln cap="flat" cmpd="sng" w="38100">
            <a:solidFill>
              <a:schemeClr val="dk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8" name="Shape 418"/>
          <p:cNvSpPr txBox="1"/>
          <p:nvPr/>
        </p:nvSpPr>
        <p:spPr>
          <a:xfrm>
            <a:off x="5067562" y="4567525"/>
            <a:ext cx="1581900" cy="628199"/>
          </a:xfrm>
          <a:prstGeom prst="rect">
            <a:avLst/>
          </a:prstGeom>
          <a:noFill/>
          <a:ln>
            <a:noFill/>
          </a:ln>
        </p:spPr>
        <p:txBody>
          <a:bodyPr anchorCtr="0" anchor="t" bIns="91425" lIns="91425" rIns="91425" tIns="91425">
            <a:noAutofit/>
          </a:bodyPr>
          <a:lstStyle/>
          <a:p>
            <a:pPr>
              <a:spcBef>
                <a:spcPts val="0"/>
              </a:spcBef>
              <a:buNone/>
            </a:pPr>
            <a:r>
              <a:rPr b="1" lang="en-GB" sz="2400">
                <a:latin typeface="Comic Sans MS"/>
                <a:ea typeface="Comic Sans MS"/>
                <a:cs typeface="Comic Sans MS"/>
                <a:sym typeface="Comic Sans MS"/>
              </a:rPr>
              <a:t>The 3 Ss</a:t>
            </a:r>
          </a:p>
        </p:txBody>
      </p:sp>
      <p:pic>
        <p:nvPicPr>
          <p:cNvPr id="419" name="Shape 419"/>
          <p:cNvPicPr preferRelativeResize="0"/>
          <p:nvPr/>
        </p:nvPicPr>
        <p:blipFill>
          <a:blip r:embed="rId3">
            <a:alphaModFix/>
          </a:blip>
          <a:stretch>
            <a:fillRect/>
          </a:stretch>
        </p:blipFill>
        <p:spPr>
          <a:xfrm>
            <a:off x="2094325" y="2815325"/>
            <a:ext cx="968000" cy="810300"/>
          </a:xfrm>
          <a:prstGeom prst="rect">
            <a:avLst/>
          </a:prstGeom>
          <a:noFill/>
          <a:ln>
            <a:noFill/>
          </a:ln>
        </p:spPr>
      </p:pic>
      <p:sp>
        <p:nvSpPr>
          <p:cNvPr id="420" name="Shape 420"/>
          <p:cNvSpPr txBox="1"/>
          <p:nvPr/>
        </p:nvSpPr>
        <p:spPr>
          <a:xfrm>
            <a:off x="707250" y="3245750"/>
            <a:ext cx="1959300" cy="721200"/>
          </a:xfrm>
          <a:prstGeom prst="rect">
            <a:avLst/>
          </a:prstGeom>
          <a:noFill/>
          <a:ln>
            <a:noFill/>
          </a:ln>
        </p:spPr>
        <p:txBody>
          <a:bodyPr anchorCtr="0" anchor="t" bIns="91425" lIns="91425" rIns="91425" tIns="91425">
            <a:noAutofit/>
          </a:bodyPr>
          <a:lstStyle/>
          <a:p>
            <a:pPr rtl="0">
              <a:spcBef>
                <a:spcPts val="0"/>
              </a:spcBef>
              <a:buNone/>
            </a:pPr>
            <a:r>
              <a:rPr lang="en-GB"/>
              <a:t> </a:t>
            </a:r>
            <a:r>
              <a:rPr b="1" lang="en-GB"/>
              <a:t>S</a:t>
            </a:r>
            <a:r>
              <a:rPr lang="en-GB"/>
              <a:t>enses</a:t>
            </a:r>
          </a:p>
          <a:p>
            <a:pPr rtl="0">
              <a:spcBef>
                <a:spcPts val="0"/>
              </a:spcBef>
              <a:buNone/>
            </a:pPr>
            <a:r>
              <a:rPr lang="en-GB"/>
              <a:t>       </a:t>
            </a:r>
            <a:r>
              <a:rPr b="1" lang="en-GB"/>
              <a:t>M</a:t>
            </a:r>
            <a:r>
              <a:rPr lang="en-GB"/>
              <a:t>ovement</a:t>
            </a:r>
          </a:p>
          <a:p>
            <a:pPr rtl="0">
              <a:spcBef>
                <a:spcPts val="0"/>
              </a:spcBef>
              <a:buNone/>
            </a:pPr>
            <a:r>
              <a:rPr lang="en-GB"/>
              <a:t>                 </a:t>
            </a:r>
            <a:r>
              <a:rPr b="1" lang="en-GB"/>
              <a:t>I</a:t>
            </a:r>
            <a:r>
              <a:rPr lang="en-GB"/>
              <a:t>magery</a:t>
            </a:r>
          </a:p>
          <a:p>
            <a:pPr>
              <a:spcBef>
                <a:spcPts val="0"/>
              </a:spcBef>
              <a:buNone/>
            </a:pPr>
            <a:r>
              <a:rPr lang="en-GB"/>
              <a:t>          </a:t>
            </a:r>
          </a:p>
        </p:txBody>
      </p:sp>
      <p:sp>
        <p:nvSpPr>
          <p:cNvPr id="421" name="Shape 421"/>
          <p:cNvSpPr txBox="1"/>
          <p:nvPr/>
        </p:nvSpPr>
        <p:spPr>
          <a:xfrm>
            <a:off x="2524500" y="3245750"/>
            <a:ext cx="2752799" cy="810299"/>
          </a:xfrm>
          <a:prstGeom prst="rect">
            <a:avLst/>
          </a:prstGeom>
          <a:noFill/>
          <a:ln>
            <a:noFill/>
          </a:ln>
        </p:spPr>
        <p:txBody>
          <a:bodyPr anchorCtr="0" anchor="t" bIns="91425" lIns="91425" rIns="91425" tIns="91425">
            <a:noAutofit/>
          </a:bodyPr>
          <a:lstStyle/>
          <a:p>
            <a:pPr rtl="0">
              <a:spcBef>
                <a:spcPts val="0"/>
              </a:spcBef>
              <a:buNone/>
            </a:pPr>
            <a:r>
              <a:rPr lang="en-GB"/>
              <a:t>                 </a:t>
            </a:r>
            <a:r>
              <a:rPr b="1" lang="en-GB"/>
              <a:t>S</a:t>
            </a:r>
            <a:r>
              <a:rPr lang="en-GB"/>
              <a:t>entence variety</a:t>
            </a:r>
          </a:p>
          <a:p>
            <a:pPr rtl="0">
              <a:spcBef>
                <a:spcPts val="0"/>
              </a:spcBef>
              <a:buNone/>
            </a:pPr>
            <a:r>
              <a:rPr b="1" lang="en-GB"/>
              <a:t>           E</a:t>
            </a:r>
            <a:r>
              <a:rPr lang="en-GB"/>
              <a:t>motive</a:t>
            </a:r>
          </a:p>
          <a:p>
            <a:pPr>
              <a:spcBef>
                <a:spcPts val="0"/>
              </a:spcBef>
              <a:buNone/>
            </a:pPr>
            <a:r>
              <a:rPr b="1" lang="en-GB"/>
              <a:t>  L</a:t>
            </a:r>
            <a:r>
              <a:rPr lang="en-GB"/>
              <a:t>anguage</a:t>
            </a:r>
          </a:p>
        </p:txBody>
      </p:sp>
      <p:cxnSp>
        <p:nvCxnSpPr>
          <p:cNvPr id="422" name="Shape 422"/>
          <p:cNvCxnSpPr/>
          <p:nvPr/>
        </p:nvCxnSpPr>
        <p:spPr>
          <a:xfrm flipH="1">
            <a:off x="1582125" y="3338850"/>
            <a:ext cx="535199" cy="128100"/>
          </a:xfrm>
          <a:prstGeom prst="straightConnector1">
            <a:avLst/>
          </a:prstGeom>
          <a:noFill/>
          <a:ln cap="flat" cmpd="sng" w="9525">
            <a:solidFill>
              <a:schemeClr val="dk2"/>
            </a:solidFill>
            <a:prstDash val="solid"/>
            <a:round/>
            <a:headEnd len="lg" w="lg" type="none"/>
            <a:tailEnd len="lg" w="lg" type="none"/>
          </a:ln>
        </p:spPr>
      </p:cxnSp>
      <p:cxnSp>
        <p:nvCxnSpPr>
          <p:cNvPr id="423" name="Shape 423"/>
          <p:cNvCxnSpPr/>
          <p:nvPr/>
        </p:nvCxnSpPr>
        <p:spPr>
          <a:xfrm flipH="1">
            <a:off x="2059174" y="3586850"/>
            <a:ext cx="361800" cy="77700"/>
          </a:xfrm>
          <a:prstGeom prst="straightConnector1">
            <a:avLst/>
          </a:prstGeom>
          <a:noFill/>
          <a:ln cap="flat" cmpd="sng" w="9525">
            <a:solidFill>
              <a:schemeClr val="dk2"/>
            </a:solidFill>
            <a:prstDash val="solid"/>
            <a:round/>
            <a:headEnd len="lg" w="lg" type="none"/>
            <a:tailEnd len="lg" w="lg" type="none"/>
          </a:ln>
        </p:spPr>
      </p:cxnSp>
      <p:cxnSp>
        <p:nvCxnSpPr>
          <p:cNvPr id="424" name="Shape 424"/>
          <p:cNvCxnSpPr>
            <a:stCxn id="421" idx="1"/>
          </p:cNvCxnSpPr>
          <p:nvPr/>
        </p:nvCxnSpPr>
        <p:spPr>
          <a:xfrm flipH="1">
            <a:off x="2338500" y="3650899"/>
            <a:ext cx="186000" cy="211500"/>
          </a:xfrm>
          <a:prstGeom prst="straightConnector1">
            <a:avLst/>
          </a:prstGeom>
          <a:noFill/>
          <a:ln cap="flat" cmpd="sng" w="9525">
            <a:solidFill>
              <a:schemeClr val="dk2"/>
            </a:solidFill>
            <a:prstDash val="solid"/>
            <a:round/>
            <a:headEnd len="lg" w="lg" type="none"/>
            <a:tailEnd len="lg" w="lg" type="none"/>
          </a:ln>
        </p:spPr>
      </p:cxnSp>
      <p:cxnSp>
        <p:nvCxnSpPr>
          <p:cNvPr id="425" name="Shape 425"/>
          <p:cNvCxnSpPr/>
          <p:nvPr/>
        </p:nvCxnSpPr>
        <p:spPr>
          <a:xfrm>
            <a:off x="2710500" y="3650900"/>
            <a:ext cx="139799" cy="153300"/>
          </a:xfrm>
          <a:prstGeom prst="straightConnector1">
            <a:avLst/>
          </a:prstGeom>
          <a:noFill/>
          <a:ln cap="flat" cmpd="sng" w="9525">
            <a:solidFill>
              <a:schemeClr val="dk2"/>
            </a:solidFill>
            <a:prstDash val="solid"/>
            <a:round/>
            <a:headEnd len="lg" w="lg" type="none"/>
            <a:tailEnd len="lg" w="lg" type="none"/>
          </a:ln>
        </p:spPr>
      </p:cxnSp>
      <p:cxnSp>
        <p:nvCxnSpPr>
          <p:cNvPr id="426" name="Shape 426"/>
          <p:cNvCxnSpPr/>
          <p:nvPr/>
        </p:nvCxnSpPr>
        <p:spPr>
          <a:xfrm>
            <a:off x="2954925" y="3536600"/>
            <a:ext cx="174600" cy="128100"/>
          </a:xfrm>
          <a:prstGeom prst="straightConnector1">
            <a:avLst/>
          </a:prstGeom>
          <a:noFill/>
          <a:ln cap="flat" cmpd="sng" w="9525">
            <a:solidFill>
              <a:schemeClr val="dk2"/>
            </a:solidFill>
            <a:prstDash val="solid"/>
            <a:round/>
            <a:headEnd len="lg" w="lg" type="none"/>
            <a:tailEnd len="lg" w="lg" type="none"/>
          </a:ln>
        </p:spPr>
      </p:cxnSp>
      <p:cxnSp>
        <p:nvCxnSpPr>
          <p:cNvPr id="427" name="Shape 427"/>
          <p:cNvCxnSpPr/>
          <p:nvPr/>
        </p:nvCxnSpPr>
        <p:spPr>
          <a:xfrm>
            <a:off x="3117800" y="3397000"/>
            <a:ext cx="337499" cy="813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b="26012" l="3688" r="58499" t="33481"/>
          <a:stretch/>
        </p:blipFill>
        <p:spPr>
          <a:xfrm>
            <a:off x="0" y="0"/>
            <a:ext cx="2699791" cy="1600199"/>
          </a:xfrm>
          <a:prstGeom prst="rect">
            <a:avLst/>
          </a:prstGeom>
          <a:noFill/>
          <a:ln>
            <a:noFill/>
          </a:ln>
        </p:spPr>
      </p:pic>
      <p:sp>
        <p:nvSpPr>
          <p:cNvPr id="101" name="Shape 101"/>
          <p:cNvSpPr txBox="1"/>
          <p:nvPr>
            <p:ph type="title"/>
          </p:nvPr>
        </p:nvSpPr>
        <p:spPr>
          <a:xfrm>
            <a:off x="457200" y="274646"/>
            <a:ext cx="8229600" cy="837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GB" sz="4400" u="none" cap="none" strike="noStrike">
                <a:solidFill>
                  <a:schemeClr val="dk1"/>
                </a:solidFill>
                <a:latin typeface="Calibri"/>
                <a:ea typeface="Calibri"/>
                <a:cs typeface="Calibri"/>
                <a:sym typeface="Calibri"/>
              </a:rPr>
              <a:t>Important Dates</a:t>
            </a:r>
          </a:p>
        </p:txBody>
      </p:sp>
      <p:sp>
        <p:nvSpPr>
          <p:cNvPr id="102" name="Shape 102"/>
          <p:cNvSpPr txBox="1"/>
          <p:nvPr>
            <p:ph idx="1" type="body"/>
          </p:nvPr>
        </p:nvSpPr>
        <p:spPr>
          <a:xfrm>
            <a:off x="542750" y="1497199"/>
            <a:ext cx="8229600" cy="5873999"/>
          </a:xfrm>
          <a:prstGeom prst="rect">
            <a:avLst/>
          </a:prstGeom>
          <a:noFill/>
          <a:ln>
            <a:noFill/>
          </a:ln>
        </p:spPr>
        <p:txBody>
          <a:bodyPr anchorCtr="0" anchor="t" bIns="45700" lIns="91425" rIns="91425" tIns="45700">
            <a:noAutofit/>
          </a:bodyPr>
          <a:lstStyle/>
          <a:p>
            <a:pPr indent="-317500" lvl="0" marL="342900" marR="0" rtl="0" algn="l">
              <a:spcBef>
                <a:spcPts val="0"/>
              </a:spcBef>
              <a:spcAft>
                <a:spcPts val="0"/>
              </a:spcAft>
              <a:buClr>
                <a:schemeClr val="dk1"/>
              </a:buClr>
              <a:buSzPct val="100000"/>
              <a:buFont typeface="Calibri"/>
              <a:buChar char="•"/>
            </a:pPr>
            <a:r>
              <a:rPr lang="en-GB" sz="2400"/>
              <a:t>Wednesday 4</a:t>
            </a:r>
            <a:r>
              <a:rPr b="0" baseline="0" i="0" lang="en-GB" sz="2400" u="none" cap="none" strike="noStrike">
                <a:solidFill>
                  <a:schemeClr val="dk1"/>
                </a:solidFill>
              </a:rPr>
              <a:t> November – Year 11 Parents’ Evening</a:t>
            </a:r>
          </a:p>
          <a:p>
            <a:pPr indent="0" lvl="0" marL="0" marR="0" rtl="0" algn="l">
              <a:spcBef>
                <a:spcPts val="0"/>
              </a:spcBef>
              <a:spcAft>
                <a:spcPts val="0"/>
              </a:spcAft>
              <a:buNone/>
            </a:pPr>
            <a:r>
              <a:t/>
            </a:r>
            <a:endParaRPr sz="2400"/>
          </a:p>
          <a:p>
            <a:pPr indent="-317500" lvl="0" marL="342900" marR="0" rtl="0" algn="l">
              <a:spcBef>
                <a:spcPts val="0"/>
              </a:spcBef>
              <a:spcAft>
                <a:spcPts val="0"/>
              </a:spcAft>
              <a:buClr>
                <a:schemeClr val="dk1"/>
              </a:buClr>
              <a:buSzPct val="100000"/>
              <a:buFont typeface="Calibri"/>
              <a:buChar char="•"/>
            </a:pPr>
            <a:r>
              <a:rPr lang="en-GB" sz="2400"/>
              <a:t>10 November – 6</a:t>
            </a:r>
            <a:r>
              <a:rPr baseline="30000" lang="en-GB" sz="2400"/>
              <a:t>th</a:t>
            </a:r>
            <a:r>
              <a:rPr lang="en-GB" sz="2400"/>
              <a:t> Form Open Evening</a:t>
            </a:r>
          </a:p>
          <a:p>
            <a:pPr indent="0" lvl="0" marL="0" marR="0" rtl="0" algn="l">
              <a:spcBef>
                <a:spcPts val="0"/>
              </a:spcBef>
              <a:spcAft>
                <a:spcPts val="0"/>
              </a:spcAft>
              <a:buNone/>
            </a:pPr>
            <a:r>
              <a:t/>
            </a:r>
            <a:endParaRPr sz="2400"/>
          </a:p>
          <a:p>
            <a:pPr indent="-317500" lvl="0" marL="342900" marR="0" rtl="0" algn="l">
              <a:spcBef>
                <a:spcPts val="0"/>
              </a:spcBef>
              <a:spcAft>
                <a:spcPts val="0"/>
              </a:spcAft>
              <a:buClr>
                <a:schemeClr val="dk1"/>
              </a:buClr>
              <a:buSzPct val="100000"/>
              <a:buFont typeface="Calibri"/>
              <a:buChar char="•"/>
            </a:pPr>
            <a:r>
              <a:rPr lang="en-GB" sz="2400"/>
              <a:t>26 November - </a:t>
            </a:r>
            <a:r>
              <a:rPr b="0" baseline="0" i="0" lang="en-GB" sz="2400" u="none" cap="none" strike="noStrike">
                <a:solidFill>
                  <a:schemeClr val="dk1"/>
                </a:solidFill>
              </a:rPr>
              <a:t>Pre-Public Examinations begin </a:t>
            </a:r>
          </a:p>
          <a:p>
            <a:pPr indent="0" lvl="0" marL="0" marR="0" rtl="0" algn="l">
              <a:spcBef>
                <a:spcPts val="0"/>
              </a:spcBef>
              <a:spcAft>
                <a:spcPts val="0"/>
              </a:spcAft>
              <a:buNone/>
            </a:pPr>
            <a:r>
              <a:t/>
            </a:r>
            <a:endParaRPr sz="2400"/>
          </a:p>
          <a:p>
            <a:pPr indent="-317500" lvl="0" marL="342900" marR="0" rtl="0" algn="l">
              <a:spcBef>
                <a:spcPts val="0"/>
              </a:spcBef>
              <a:spcAft>
                <a:spcPts val="0"/>
              </a:spcAft>
              <a:buClr>
                <a:schemeClr val="dk1"/>
              </a:buClr>
              <a:buSzPct val="100000"/>
              <a:buFont typeface="Calibri"/>
              <a:buChar char="•"/>
            </a:pPr>
            <a:r>
              <a:rPr lang="en-GB" sz="2400"/>
              <a:t>11 December - 6</a:t>
            </a:r>
            <a:r>
              <a:rPr baseline="30000" lang="en-GB" sz="2400"/>
              <a:t>th</a:t>
            </a:r>
            <a:r>
              <a:rPr lang="en-GB" sz="2400"/>
              <a:t> Form Taster Day</a:t>
            </a:r>
          </a:p>
          <a:p>
            <a:pPr indent="0" lvl="0" marL="0" marR="0" rtl="0" algn="l">
              <a:spcBef>
                <a:spcPts val="0"/>
              </a:spcBef>
              <a:spcAft>
                <a:spcPts val="0"/>
              </a:spcAft>
              <a:buNone/>
            </a:pPr>
            <a:r>
              <a:t/>
            </a:r>
            <a:endParaRPr sz="2400"/>
          </a:p>
          <a:p>
            <a:pPr indent="-317500" lvl="0" marL="342900" marR="0" rtl="0" algn="l">
              <a:spcBef>
                <a:spcPts val="0"/>
              </a:spcBef>
              <a:spcAft>
                <a:spcPts val="0"/>
              </a:spcAft>
              <a:buClr>
                <a:schemeClr val="dk1"/>
              </a:buClr>
              <a:buSzPct val="100000"/>
              <a:buFont typeface="Calibri"/>
              <a:buChar char="•"/>
            </a:pPr>
            <a:r>
              <a:rPr b="0" baseline="0" i="0" lang="en-GB" sz="2400" u="none" cap="none" strike="noStrike">
                <a:solidFill>
                  <a:schemeClr val="dk1"/>
                </a:solidFill>
              </a:rPr>
              <a:t>PPE Results first week back in January</a:t>
            </a:r>
          </a:p>
          <a:p>
            <a:pPr indent="0" lvl="0" marL="0" marR="0" rtl="0" algn="l">
              <a:spcBef>
                <a:spcPts val="0"/>
              </a:spcBef>
              <a:spcAft>
                <a:spcPts val="0"/>
              </a:spcAft>
              <a:buNone/>
            </a:pPr>
            <a:r>
              <a:t/>
            </a:r>
            <a:endParaRPr sz="2400"/>
          </a:p>
          <a:p>
            <a:pPr indent="-317500" lvl="0" marL="342900" marR="0" rtl="0" algn="l">
              <a:spcBef>
                <a:spcPts val="0"/>
              </a:spcBef>
              <a:spcAft>
                <a:spcPts val="0"/>
              </a:spcAft>
              <a:buClr>
                <a:schemeClr val="dk1"/>
              </a:buClr>
              <a:buSzPct val="100000"/>
              <a:buFont typeface="Calibri"/>
              <a:buChar char="•"/>
            </a:pPr>
            <a:r>
              <a:rPr b="0" baseline="0" i="0" lang="en-GB" sz="2400" u="none" cap="none" strike="noStrike">
                <a:solidFill>
                  <a:schemeClr val="dk1"/>
                </a:solidFill>
              </a:rPr>
              <a:t>Summer exams May and June 2015</a:t>
            </a:r>
          </a:p>
          <a:p>
            <a:pPr indent="0" lvl="0" marL="0" marR="0" rtl="0" algn="l">
              <a:spcBef>
                <a:spcPts val="0"/>
              </a:spcBef>
              <a:spcAft>
                <a:spcPts val="0"/>
              </a:spcAft>
              <a:buNone/>
            </a:pPr>
            <a:r>
              <a:t/>
            </a:r>
            <a:endParaRPr sz="2400"/>
          </a:p>
          <a:p>
            <a:pPr indent="-317500" lvl="0" marL="342900" marR="0" rtl="0" algn="l">
              <a:spcBef>
                <a:spcPts val="0"/>
              </a:spcBef>
              <a:spcAft>
                <a:spcPts val="0"/>
              </a:spcAft>
              <a:buClr>
                <a:schemeClr val="dk1"/>
              </a:buClr>
              <a:buSzPct val="100000"/>
              <a:buFont typeface="Calibri"/>
              <a:buChar char="•"/>
            </a:pPr>
            <a:r>
              <a:rPr b="0" baseline="0" i="0" lang="en-GB" sz="2400" u="none" cap="none" strike="noStrike">
                <a:solidFill>
                  <a:schemeClr val="dk1"/>
                </a:solidFill>
              </a:rPr>
              <a:t>Results 2</a:t>
            </a:r>
            <a:r>
              <a:rPr lang="en-GB" sz="2400"/>
              <a:t>5</a:t>
            </a:r>
            <a:r>
              <a:rPr b="0" baseline="30000" i="0" lang="en-GB" sz="2400" u="none" cap="none" strike="noStrike">
                <a:solidFill>
                  <a:schemeClr val="dk1"/>
                </a:solidFill>
              </a:rPr>
              <a:t>th</a:t>
            </a:r>
            <a:r>
              <a:rPr b="0" baseline="0" i="0" lang="en-GB" sz="2400" u="none" cap="none" strike="noStrike">
                <a:solidFill>
                  <a:schemeClr val="dk1"/>
                </a:solidFill>
              </a:rPr>
              <a:t> August 2015</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311700" y="546666"/>
            <a:ext cx="8520599" cy="810299"/>
          </a:xfrm>
          <a:prstGeom prst="rect">
            <a:avLst/>
          </a:prstGeom>
        </p:spPr>
        <p:txBody>
          <a:bodyPr anchorCtr="0" anchor="t" bIns="91425" lIns="91425" rIns="91425" tIns="91425">
            <a:noAutofit/>
          </a:bodyPr>
          <a:lstStyle/>
          <a:p>
            <a:pPr>
              <a:spcBef>
                <a:spcPts val="0"/>
              </a:spcBef>
              <a:buNone/>
            </a:pPr>
            <a:r>
              <a:rPr b="1" lang="en-GB"/>
              <a:t>‘Spellbound’</a:t>
            </a:r>
          </a:p>
        </p:txBody>
      </p:sp>
      <p:sp>
        <p:nvSpPr>
          <p:cNvPr id="433" name="Shape 433"/>
          <p:cNvSpPr txBox="1"/>
          <p:nvPr/>
        </p:nvSpPr>
        <p:spPr>
          <a:xfrm>
            <a:off x="356250" y="1444825"/>
            <a:ext cx="3999599" cy="3722400"/>
          </a:xfrm>
          <a:prstGeom prst="rect">
            <a:avLst/>
          </a:prstGeom>
          <a:noFill/>
          <a:ln>
            <a:noFill/>
          </a:ln>
        </p:spPr>
        <p:txBody>
          <a:bodyPr anchorCtr="0" anchor="ctr" bIns="91425" lIns="91425" rIns="91425" tIns="91425">
            <a:noAutofit/>
          </a:bodyPr>
          <a:lstStyle/>
          <a:p>
            <a:pPr lvl="0" rtl="0">
              <a:spcBef>
                <a:spcPts val="0"/>
              </a:spcBef>
              <a:buNone/>
            </a:pPr>
            <a:r>
              <a:rPr lang="en-GB"/>
              <a:t>The night is darkening round me,</a:t>
            </a:r>
          </a:p>
          <a:p>
            <a:pPr lvl="0" rtl="0">
              <a:spcBef>
                <a:spcPts val="0"/>
              </a:spcBef>
              <a:buNone/>
            </a:pPr>
            <a:r>
              <a:rPr lang="en-GB"/>
              <a:t>The wild winds coldly blow;</a:t>
            </a:r>
          </a:p>
          <a:p>
            <a:pPr lvl="0" rtl="0">
              <a:spcBef>
                <a:spcPts val="0"/>
              </a:spcBef>
              <a:buNone/>
            </a:pPr>
            <a:r>
              <a:rPr lang="en-GB"/>
              <a:t>But a tyrant spell has bound me</a:t>
            </a:r>
          </a:p>
          <a:p>
            <a:pPr lvl="0" rtl="0">
              <a:spcBef>
                <a:spcPts val="0"/>
              </a:spcBef>
              <a:buNone/>
            </a:pPr>
            <a:r>
              <a:rPr lang="en-GB"/>
              <a:t>And I cannot, cannot go.</a:t>
            </a:r>
          </a:p>
          <a:p>
            <a:pPr lvl="0" rtl="0">
              <a:spcBef>
                <a:spcPts val="0"/>
              </a:spcBef>
              <a:buNone/>
            </a:pPr>
            <a:r>
              <a:t/>
            </a:r>
            <a:endParaRPr/>
          </a:p>
          <a:p>
            <a:pPr lvl="0" rtl="0">
              <a:spcBef>
                <a:spcPts val="0"/>
              </a:spcBef>
              <a:buNone/>
            </a:pPr>
            <a:r>
              <a:rPr lang="en-GB"/>
              <a:t>The giant trees are bending</a:t>
            </a:r>
          </a:p>
          <a:p>
            <a:pPr lvl="0" rtl="0">
              <a:spcBef>
                <a:spcPts val="0"/>
              </a:spcBef>
              <a:buNone/>
            </a:pPr>
            <a:r>
              <a:rPr lang="en-GB"/>
              <a:t>Their bare boughs weighed with snow.</a:t>
            </a:r>
          </a:p>
          <a:p>
            <a:pPr lvl="0" rtl="0">
              <a:spcBef>
                <a:spcPts val="0"/>
              </a:spcBef>
              <a:buNone/>
            </a:pPr>
            <a:r>
              <a:rPr lang="en-GB"/>
              <a:t>And the storm is fast descending,</a:t>
            </a:r>
          </a:p>
          <a:p>
            <a:pPr lvl="0" rtl="0">
              <a:spcBef>
                <a:spcPts val="0"/>
              </a:spcBef>
              <a:buNone/>
            </a:pPr>
            <a:r>
              <a:rPr lang="en-GB"/>
              <a:t>And yet I cannot go.</a:t>
            </a:r>
          </a:p>
          <a:p>
            <a:pPr lvl="0" rtl="0">
              <a:spcBef>
                <a:spcPts val="0"/>
              </a:spcBef>
              <a:buNone/>
            </a:pPr>
            <a:r>
              <a:t/>
            </a:r>
            <a:endParaRPr/>
          </a:p>
          <a:p>
            <a:pPr lvl="0" rtl="0">
              <a:spcBef>
                <a:spcPts val="0"/>
              </a:spcBef>
              <a:buNone/>
            </a:pPr>
            <a:r>
              <a:rPr lang="en-GB"/>
              <a:t>Clouds beyond clouds above me,</a:t>
            </a:r>
          </a:p>
          <a:p>
            <a:pPr lvl="0" rtl="0">
              <a:spcBef>
                <a:spcPts val="0"/>
              </a:spcBef>
              <a:buNone/>
            </a:pPr>
            <a:r>
              <a:rPr lang="en-GB"/>
              <a:t>Wastes beyond wastes below;</a:t>
            </a:r>
          </a:p>
          <a:p>
            <a:pPr lvl="0" rtl="0">
              <a:spcBef>
                <a:spcPts val="0"/>
              </a:spcBef>
              <a:buNone/>
            </a:pPr>
            <a:r>
              <a:rPr lang="en-GB"/>
              <a:t>But nothing drear can move me;</a:t>
            </a:r>
          </a:p>
          <a:p>
            <a:pPr lvl="0" rtl="0">
              <a:spcBef>
                <a:spcPts val="0"/>
              </a:spcBef>
              <a:buNone/>
            </a:pPr>
            <a:r>
              <a:rPr lang="en-GB"/>
              <a:t>I will not, cannot go.</a:t>
            </a:r>
          </a:p>
        </p:txBody>
      </p:sp>
      <p:sp>
        <p:nvSpPr>
          <p:cNvPr id="434" name="Shape 434"/>
          <p:cNvSpPr txBox="1"/>
          <p:nvPr/>
        </p:nvSpPr>
        <p:spPr>
          <a:xfrm>
            <a:off x="4868125" y="2069775"/>
            <a:ext cx="3396299" cy="2904899"/>
          </a:xfrm>
          <a:prstGeom prst="rect">
            <a:avLst/>
          </a:prstGeom>
          <a:solidFill>
            <a:srgbClr val="EAD1DC"/>
          </a:solidFill>
          <a:ln cap="flat" cmpd="sng" w="38100">
            <a:solidFill>
              <a:srgbClr val="0000FF"/>
            </a:solidFill>
            <a:prstDash val="solid"/>
            <a:round/>
            <a:headEnd len="med" w="med" type="none"/>
            <a:tailEnd len="med" w="med" type="none"/>
          </a:ln>
        </p:spPr>
        <p:txBody>
          <a:bodyPr anchorCtr="0" anchor="t" bIns="91425" lIns="91425" rIns="91425" tIns="91425">
            <a:noAutofit/>
          </a:bodyPr>
          <a:lstStyle/>
          <a:p>
            <a:pPr rtl="0">
              <a:spcBef>
                <a:spcPts val="0"/>
              </a:spcBef>
              <a:buNone/>
            </a:pPr>
            <a:r>
              <a:rPr lang="en-GB" u="sng"/>
              <a:t>Additional Sources for help:</a:t>
            </a:r>
          </a:p>
          <a:p>
            <a:pPr rtl="0">
              <a:spcBef>
                <a:spcPts val="0"/>
              </a:spcBef>
              <a:buNone/>
            </a:pPr>
            <a:r>
              <a:t/>
            </a:r>
            <a:endParaRPr/>
          </a:p>
          <a:p>
            <a:pPr rtl="0">
              <a:spcBef>
                <a:spcPts val="0"/>
              </a:spcBef>
              <a:buNone/>
            </a:pPr>
            <a:r>
              <a:rPr lang="en-GB"/>
              <a:t>BBC Bitesize</a:t>
            </a:r>
          </a:p>
          <a:p>
            <a:pPr rtl="0">
              <a:spcBef>
                <a:spcPts val="0"/>
              </a:spcBef>
              <a:buNone/>
            </a:pPr>
            <a:r>
              <a:t/>
            </a:r>
            <a:endParaRPr/>
          </a:p>
          <a:p>
            <a:pPr rtl="0">
              <a:spcBef>
                <a:spcPts val="0"/>
              </a:spcBef>
              <a:buNone/>
            </a:pPr>
            <a:r>
              <a:rPr lang="en-GB"/>
              <a:t>S-Cool</a:t>
            </a:r>
          </a:p>
          <a:p>
            <a:pPr rtl="0">
              <a:spcBef>
                <a:spcPts val="0"/>
              </a:spcBef>
              <a:buNone/>
            </a:pPr>
            <a:r>
              <a:t/>
            </a:r>
            <a:endParaRPr/>
          </a:p>
          <a:p>
            <a:pPr rtl="0">
              <a:spcBef>
                <a:spcPts val="0"/>
              </a:spcBef>
              <a:buNone/>
            </a:pPr>
            <a:r>
              <a:rPr lang="en-GB"/>
              <a:t>Englishbiz</a:t>
            </a:r>
          </a:p>
          <a:p>
            <a:pPr rtl="0">
              <a:spcBef>
                <a:spcPts val="0"/>
              </a:spcBef>
              <a:buNone/>
            </a:pPr>
            <a:r>
              <a:t/>
            </a:r>
            <a:endParaRPr/>
          </a:p>
          <a:p>
            <a:pPr rtl="0">
              <a:spcBef>
                <a:spcPts val="0"/>
              </a:spcBef>
              <a:buNone/>
            </a:pPr>
            <a:r>
              <a:rPr lang="en-GB"/>
              <a:t>Universal Teacher - Andrew Moore</a:t>
            </a:r>
          </a:p>
          <a:p>
            <a:pPr rtl="0">
              <a:spcBef>
                <a:spcPts val="0"/>
              </a:spcBef>
              <a:buNone/>
            </a:pPr>
            <a:r>
              <a:t/>
            </a:r>
            <a:endParaRPr/>
          </a:p>
          <a:p>
            <a:pPr rtl="0">
              <a:spcBef>
                <a:spcPts val="0"/>
              </a:spcBef>
              <a:buNone/>
            </a:pPr>
            <a:r>
              <a:rPr lang="en-GB"/>
              <a:t>The British Library</a:t>
            </a:r>
          </a:p>
          <a:p>
            <a:pPr rtl="0">
              <a:spcBef>
                <a:spcPts val="0"/>
              </a:spcBef>
              <a:buNone/>
            </a:pPr>
            <a:r>
              <a:t/>
            </a:r>
            <a:endParaRPr/>
          </a:p>
          <a:p>
            <a:pPr rtl="0">
              <a:spcBef>
                <a:spcPts val="0"/>
              </a:spcBef>
              <a:buNone/>
            </a:pPr>
            <a:r>
              <a:rPr lang="en-GB"/>
              <a:t>The Student Room</a:t>
            </a:r>
          </a:p>
          <a:p>
            <a:pPr rtl="0">
              <a:spcBef>
                <a:spcPts val="0"/>
              </a:spcBef>
              <a:buNone/>
            </a:pPr>
            <a:r>
              <a:t/>
            </a:r>
            <a:endParaRPr/>
          </a:p>
          <a:p>
            <a:pPr>
              <a:spcBef>
                <a:spcPts val="0"/>
              </a:spcBef>
              <a:buNone/>
            </a:pPr>
            <a:r>
              <a:t/>
            </a:r>
            <a:endParaRPr/>
          </a:p>
        </p:txBody>
      </p:sp>
      <p:sp>
        <p:nvSpPr>
          <p:cNvPr id="435" name="Shape 435"/>
          <p:cNvSpPr txBox="1"/>
          <p:nvPr/>
        </p:nvSpPr>
        <p:spPr>
          <a:xfrm>
            <a:off x="4877575" y="763550"/>
            <a:ext cx="3377400" cy="1164900"/>
          </a:xfrm>
          <a:prstGeom prst="rect">
            <a:avLst/>
          </a:prstGeom>
          <a:solidFill>
            <a:srgbClr val="EAD1DC"/>
          </a:solidFill>
          <a:ln cap="flat" cmpd="sng" w="38100">
            <a:solidFill>
              <a:srgbClr val="0000FF"/>
            </a:solidFill>
            <a:prstDash val="solid"/>
            <a:round/>
            <a:headEnd len="med" w="med" type="none"/>
            <a:tailEnd len="med" w="med" type="none"/>
          </a:ln>
        </p:spPr>
        <p:txBody>
          <a:bodyPr anchorCtr="0" anchor="t" bIns="91425" lIns="91425" rIns="91425" tIns="91425">
            <a:noAutofit/>
          </a:bodyPr>
          <a:lstStyle/>
          <a:p>
            <a:pPr rtl="0">
              <a:spcBef>
                <a:spcPts val="0"/>
              </a:spcBef>
              <a:buNone/>
            </a:pPr>
            <a:r>
              <a:rPr lang="en-GB"/>
              <a:t>Why is the poem called ‘Spellbound’?</a:t>
            </a:r>
          </a:p>
          <a:p>
            <a:pPr rtl="0">
              <a:spcBef>
                <a:spcPts val="0"/>
              </a:spcBef>
              <a:buNone/>
            </a:pPr>
            <a:r>
              <a:t/>
            </a:r>
            <a:endParaRPr sz="600"/>
          </a:p>
          <a:p>
            <a:pPr rtl="0">
              <a:spcBef>
                <a:spcPts val="0"/>
              </a:spcBef>
              <a:buNone/>
            </a:pPr>
            <a:r>
              <a:rPr lang="en-GB"/>
              <a:t>Why does the poet use repetition?</a:t>
            </a:r>
          </a:p>
          <a:p>
            <a:pPr rtl="0">
              <a:spcBef>
                <a:spcPts val="0"/>
              </a:spcBef>
              <a:buNone/>
            </a:pPr>
            <a:r>
              <a:t/>
            </a:r>
            <a:endParaRPr sz="600"/>
          </a:p>
          <a:p>
            <a:pPr>
              <a:spcBef>
                <a:spcPts val="0"/>
              </a:spcBef>
              <a:buNone/>
            </a:pPr>
            <a:r>
              <a:rPr lang="en-GB"/>
              <a:t>What do you think is stopping the speaker from leaving?</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txBox="1"/>
          <p:nvPr>
            <p:ph type="ctrTitle"/>
          </p:nvPr>
        </p:nvSpPr>
        <p:spPr>
          <a:xfrm>
            <a:off x="685800" y="1519101"/>
            <a:ext cx="7772400" cy="18296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b" bIns="45700" lIns="91425" rIns="91425" tIns="45700">
            <a:noAutofit/>
          </a:bodyPr>
          <a:lstStyle/>
          <a:p>
            <a:pPr indent="0" lvl="0" marL="0" marR="0" rtl="0" algn="r">
              <a:spcBef>
                <a:spcPts val="0"/>
              </a:spcBef>
              <a:buClr>
                <a:schemeClr val="dk2"/>
              </a:buClr>
              <a:buSzPct val="25000"/>
              <a:buFont typeface="Rambla"/>
              <a:buNone/>
            </a:pPr>
            <a:r>
              <a:rPr b="1" baseline="0" i="0" lang="en-GB" sz="4800" u="sng" cap="none" strike="noStrike">
                <a:solidFill>
                  <a:schemeClr val="dk2"/>
                </a:solidFill>
                <a:latin typeface="Rambla"/>
                <a:ea typeface="Rambla"/>
                <a:cs typeface="Rambla"/>
                <a:sym typeface="Rambla"/>
              </a:rPr>
              <a:t>Year 11 Revision </a:t>
            </a:r>
          </a:p>
          <a:p>
            <a:pPr indent="0" lvl="0" marL="0" marR="0" rtl="0" algn="r">
              <a:spcBef>
                <a:spcPts val="0"/>
              </a:spcBef>
              <a:buClr>
                <a:schemeClr val="dk2"/>
              </a:buClr>
              <a:buSzPct val="25000"/>
              <a:buFont typeface="Rambla"/>
              <a:buNone/>
            </a:pPr>
            <a:r>
              <a:rPr lang="en-GB" u="sng"/>
              <a:t>Two definite gems!</a:t>
            </a:r>
          </a:p>
        </p:txBody>
      </p:sp>
      <p:sp>
        <p:nvSpPr>
          <p:cNvPr id="534" name="Shape 534"/>
          <p:cNvSpPr txBox="1"/>
          <p:nvPr>
            <p:ph idx="1" type="subTitle"/>
          </p:nvPr>
        </p:nvSpPr>
        <p:spPr>
          <a:xfrm>
            <a:off x="685800" y="3611607"/>
            <a:ext cx="7772400" cy="1199699"/>
          </a:xfrm>
          <a:prstGeom prst="rect">
            <a:avLst/>
          </a:prstGeom>
          <a:noFill/>
          <a:ln>
            <a:noFill/>
          </a:ln>
        </p:spPr>
        <p:txBody>
          <a:bodyPr anchorCtr="0" anchor="t" bIns="45700" lIns="45700" rIns="45700" tIns="45700">
            <a:noAutofit/>
          </a:bodyPr>
          <a:lstStyle/>
          <a:p>
            <a:pPr indent="0" lvl="0" marL="0" marR="64008" rtl="0" algn="r">
              <a:spcBef>
                <a:spcPts val="0"/>
              </a:spcBef>
              <a:spcAft>
                <a:spcPts val="0"/>
              </a:spcAft>
              <a:buClr>
                <a:schemeClr val="accent1"/>
              </a:buClr>
              <a:buSzPct val="25000"/>
              <a:buFont typeface="Noto Symbol"/>
              <a:buNone/>
            </a:pPr>
            <a:r>
              <a:rPr b="1" baseline="0" i="0" lang="en-GB" sz="3200" u="none" cap="none" strike="noStrike">
                <a:solidFill>
                  <a:srgbClr val="858AB8"/>
                </a:solidFill>
                <a:latin typeface="Rambla"/>
                <a:ea typeface="Rambla"/>
                <a:cs typeface="Rambla"/>
                <a:sym typeface="Rambla"/>
              </a:rPr>
              <a:t>Mathematics</a:t>
            </a:r>
          </a:p>
          <a:p>
            <a:pPr indent="0" lvl="0" marL="0" marR="64008" rtl="0" algn="r">
              <a:spcBef>
                <a:spcPts val="400"/>
              </a:spcBef>
              <a:spcAft>
                <a:spcPts val="0"/>
              </a:spcAft>
              <a:buClr>
                <a:schemeClr val="accent1"/>
              </a:buClr>
              <a:buSzPct val="25000"/>
              <a:buFont typeface="Noto Symbol"/>
              <a:buNone/>
            </a:pPr>
            <a:r>
              <a:rPr b="1" baseline="0" i="0" lang="en-GB" sz="3200" u="none" cap="none" strike="noStrike">
                <a:solidFill>
                  <a:srgbClr val="858AB8"/>
                </a:solidFill>
                <a:latin typeface="Rambla"/>
                <a:ea typeface="Rambla"/>
                <a:cs typeface="Rambla"/>
                <a:sym typeface="Rambla"/>
              </a:rPr>
              <a:t>Mr Varsani</a:t>
            </a:r>
          </a:p>
          <a:p>
            <a:pPr indent="0" lvl="0" marL="0" marR="64008" rtl="0" algn="r">
              <a:spcBef>
                <a:spcPts val="400"/>
              </a:spcBef>
              <a:spcAft>
                <a:spcPts val="0"/>
              </a:spcAft>
              <a:buClr>
                <a:schemeClr val="accent1"/>
              </a:buClr>
              <a:buFont typeface="Noto Symbol"/>
              <a:buNone/>
            </a:pPr>
            <a:r>
              <a:t/>
            </a:r>
            <a:endParaRPr b="1" baseline="0" i="0" sz="3200" u="none" cap="none" strike="noStrike">
              <a:solidFill>
                <a:schemeClr val="dk2"/>
              </a:solidFill>
              <a:latin typeface="Rambla"/>
              <a:ea typeface="Rambla"/>
              <a:cs typeface="Rambla"/>
              <a:sym typeface="Rambla"/>
            </a:endParaRPr>
          </a:p>
          <a:p>
            <a:pPr indent="-8128" lvl="0" marL="109728" marR="64008" rtl="0" algn="r">
              <a:spcBef>
                <a:spcPts val="400"/>
              </a:spcBef>
              <a:spcAft>
                <a:spcPts val="0"/>
              </a:spcAft>
              <a:buClr>
                <a:schemeClr val="accent1"/>
              </a:buClr>
              <a:buFont typeface="Noto Symbol"/>
              <a:buNone/>
            </a:pPr>
            <a:r>
              <a:t/>
            </a:r>
            <a:endParaRPr b="0" baseline="0" i="0" sz="2700" u="none" cap="none" strike="noStrike">
              <a:solidFill>
                <a:schemeClr val="dk2"/>
              </a:solidFill>
              <a:latin typeface="Rambla"/>
              <a:ea typeface="Rambla"/>
              <a:cs typeface="Rambla"/>
              <a:sym typeface="Rambla"/>
            </a:endParaRPr>
          </a:p>
        </p:txBody>
      </p:sp>
      <p:pic>
        <p:nvPicPr>
          <p:cNvPr id="535" name="Shape 535"/>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sp>
        <p:nvSpPr>
          <p:cNvPr id="536" name="Shape 536"/>
          <p:cNvSpPr txBox="1"/>
          <p:nvPr>
            <p:ph idx="11" type="ftr"/>
          </p:nvPr>
        </p:nvSpPr>
        <p:spPr>
          <a:xfrm>
            <a:off x="4380071" y="6407944"/>
            <a:ext cx="23507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b="0" baseline="0" i="0" lang="en-GB" sz="1000" u="none" cap="none" strike="noStrike">
                <a:solidFill>
                  <a:srgbClr val="E7F0F4"/>
                </a:solidFill>
                <a:latin typeface="Rambla"/>
                <a:ea typeface="Rambla"/>
                <a:cs typeface="Rambla"/>
                <a:sym typeface="Rambla"/>
              </a:rPr>
              <a:t>Mr Varsani</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1" name="Shape 541"/>
        <p:cNvGrpSpPr/>
        <p:nvPr/>
      </p:nvGrpSpPr>
      <p:grpSpPr>
        <a:xfrm>
          <a:off x="0" y="0"/>
          <a:ext cx="0" cy="0"/>
          <a:chOff x="0" y="0"/>
          <a:chExt cx="0" cy="0"/>
        </a:xfrm>
      </p:grpSpPr>
      <p:sp>
        <p:nvSpPr>
          <p:cNvPr id="542" name="Shape 542"/>
          <p:cNvSpPr txBox="1"/>
          <p:nvPr>
            <p:ph type="title"/>
          </p:nvPr>
        </p:nvSpPr>
        <p:spPr>
          <a:xfrm>
            <a:off x="457200" y="274637"/>
            <a:ext cx="8229600" cy="1143299"/>
          </a:xfrm>
          <a:prstGeom prst="rect">
            <a:avLst/>
          </a:prstGeom>
        </p:spPr>
        <p:txBody>
          <a:bodyPr anchorCtr="0" anchor="ctr" bIns="91425" lIns="91425" rIns="91425" tIns="91425">
            <a:noAutofit/>
          </a:bodyPr>
          <a:lstStyle/>
          <a:p>
            <a:pPr lvl="0" rtl="0">
              <a:spcBef>
                <a:spcPts val="0"/>
              </a:spcBef>
              <a:buNone/>
            </a:pPr>
            <a:r>
              <a:t/>
            </a:r>
            <a:endParaRPr/>
          </a:p>
        </p:txBody>
      </p:sp>
      <p:sp>
        <p:nvSpPr>
          <p:cNvPr id="543" name="Shape 543"/>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lang="en-GB" sz="3997">
                <a:solidFill>
                  <a:schemeClr val="dk2"/>
                </a:solidFill>
                <a:latin typeface="Rambla"/>
                <a:ea typeface="Rambla"/>
                <a:cs typeface="Rambla"/>
                <a:sym typeface="Rambla"/>
              </a:rPr>
              <a:t>Mathswatch VLE</a:t>
            </a:r>
          </a:p>
        </p:txBody>
      </p:sp>
      <p:pic>
        <p:nvPicPr>
          <p:cNvPr id="544" name="Shape 544"/>
          <p:cNvPicPr preferRelativeResize="0"/>
          <p:nvPr/>
        </p:nvPicPr>
        <p:blipFill rotWithShape="1">
          <a:blip r:embed="rId3">
            <a:alphaModFix/>
          </a:blip>
          <a:srcRect b="72264" l="41568" r="0" t="11410"/>
          <a:stretch/>
        </p:blipFill>
        <p:spPr>
          <a:xfrm>
            <a:off x="457200" y="2110124"/>
            <a:ext cx="8229600" cy="1236899"/>
          </a:xfrm>
          <a:prstGeom prst="rect">
            <a:avLst/>
          </a:prstGeom>
          <a:noFill/>
          <a:ln>
            <a:noFill/>
          </a:ln>
        </p:spPr>
      </p:pic>
      <p:pic>
        <p:nvPicPr>
          <p:cNvPr id="545" name="Shape 545"/>
          <p:cNvPicPr preferRelativeResize="0"/>
          <p:nvPr/>
        </p:nvPicPr>
        <p:blipFill rotWithShape="1">
          <a:blip r:embed="rId3">
            <a:alphaModFix/>
          </a:blip>
          <a:srcRect b="0" l="49493" r="8308" t="93239"/>
          <a:stretch/>
        </p:blipFill>
        <p:spPr>
          <a:xfrm>
            <a:off x="457200" y="3779450"/>
            <a:ext cx="8123999" cy="69990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x="0" y="0"/>
          <a:ext cx="0" cy="0"/>
          <a:chOff x="0" y="0"/>
          <a:chExt cx="0" cy="0"/>
        </a:xfrm>
      </p:grpSpPr>
      <p:sp>
        <p:nvSpPr>
          <p:cNvPr id="551" name="Shape 551"/>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MathsWatch VLE</a:t>
            </a:r>
          </a:p>
        </p:txBody>
      </p:sp>
      <p:pic>
        <p:nvPicPr>
          <p:cNvPr id="552" name="Shape 552"/>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553" name="Shape 553"/>
          <p:cNvPicPr preferRelativeResize="0"/>
          <p:nvPr/>
        </p:nvPicPr>
        <p:blipFill rotWithShape="1">
          <a:blip r:embed="rId4">
            <a:alphaModFix/>
          </a:blip>
          <a:srcRect b="0" l="0" r="0" t="0"/>
          <a:stretch/>
        </p:blipFill>
        <p:spPr>
          <a:xfrm>
            <a:off x="457200" y="1484783"/>
            <a:ext cx="8075099" cy="43437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pic>
        <p:nvPicPr>
          <p:cNvPr id="558" name="Shape 558"/>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559" name="Shape 559"/>
          <p:cNvPicPr preferRelativeResize="0"/>
          <p:nvPr/>
        </p:nvPicPr>
        <p:blipFill>
          <a:blip r:embed="rId4">
            <a:alphaModFix/>
          </a:blip>
          <a:stretch>
            <a:fillRect/>
          </a:stretch>
        </p:blipFill>
        <p:spPr>
          <a:xfrm>
            <a:off x="531675" y="321587"/>
            <a:ext cx="5730543" cy="466111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pic>
        <p:nvPicPr>
          <p:cNvPr id="564" name="Shape 564"/>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565" name="Shape 565"/>
          <p:cNvPicPr preferRelativeResize="0"/>
          <p:nvPr/>
        </p:nvPicPr>
        <p:blipFill>
          <a:blip r:embed="rId4">
            <a:alphaModFix/>
          </a:blip>
          <a:stretch>
            <a:fillRect/>
          </a:stretch>
        </p:blipFill>
        <p:spPr>
          <a:xfrm>
            <a:off x="697625" y="298604"/>
            <a:ext cx="5638499" cy="456403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9" name="Shape 569"/>
        <p:cNvGrpSpPr/>
        <p:nvPr/>
      </p:nvGrpSpPr>
      <p:grpSpPr>
        <a:xfrm>
          <a:off x="0" y="0"/>
          <a:ext cx="0" cy="0"/>
          <a:chOff x="0" y="0"/>
          <a:chExt cx="0" cy="0"/>
        </a:xfrm>
      </p:grpSpPr>
      <p:sp>
        <p:nvSpPr>
          <p:cNvPr id="570" name="Shape 570"/>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MathsWatch VLE</a:t>
            </a:r>
          </a:p>
        </p:txBody>
      </p:sp>
      <p:pic>
        <p:nvPicPr>
          <p:cNvPr id="571" name="Shape 571"/>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572" name="Shape 572"/>
          <p:cNvPicPr preferRelativeResize="0"/>
          <p:nvPr/>
        </p:nvPicPr>
        <p:blipFill>
          <a:blip r:embed="rId4">
            <a:alphaModFix/>
          </a:blip>
          <a:stretch>
            <a:fillRect/>
          </a:stretch>
        </p:blipFill>
        <p:spPr>
          <a:xfrm>
            <a:off x="457200" y="260650"/>
            <a:ext cx="5540024" cy="4861819"/>
          </a:xfrm>
          <a:prstGeom prst="rect">
            <a:avLst/>
          </a:prstGeom>
          <a:noFill/>
          <a:ln>
            <a:noFill/>
          </a:ln>
        </p:spPr>
      </p:pic>
      <p:sp>
        <p:nvSpPr>
          <p:cNvPr id="573" name="Shape 573"/>
          <p:cNvSpPr/>
          <p:nvPr/>
        </p:nvSpPr>
        <p:spPr>
          <a:xfrm>
            <a:off x="3391725" y="260633"/>
            <a:ext cx="2605499" cy="880799"/>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7" name="Shape 577"/>
        <p:cNvGrpSpPr/>
        <p:nvPr/>
      </p:nvGrpSpPr>
      <p:grpSpPr>
        <a:xfrm>
          <a:off x="0" y="0"/>
          <a:ext cx="0" cy="0"/>
          <a:chOff x="0" y="0"/>
          <a:chExt cx="0" cy="0"/>
        </a:xfrm>
      </p:grpSpPr>
      <p:pic>
        <p:nvPicPr>
          <p:cNvPr id="578" name="Shape 578"/>
          <p:cNvPicPr preferRelativeResize="0"/>
          <p:nvPr/>
        </p:nvPicPr>
        <p:blipFill>
          <a:blip r:embed="rId3">
            <a:alphaModFix/>
          </a:blip>
          <a:stretch>
            <a:fillRect/>
          </a:stretch>
        </p:blipFill>
        <p:spPr>
          <a:xfrm>
            <a:off x="2312049" y="79474"/>
            <a:ext cx="3424687" cy="5026742"/>
          </a:xfrm>
          <a:prstGeom prst="rect">
            <a:avLst/>
          </a:prstGeom>
          <a:noFill/>
          <a:ln cap="flat" cmpd="sng" w="28575">
            <a:solidFill>
              <a:schemeClr val="dk2"/>
            </a:solidFill>
            <a:prstDash val="solid"/>
            <a:round/>
            <a:headEnd len="med" w="med" type="none"/>
            <a:tailEnd len="med" w="med" type="none"/>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3" name="Shape 583"/>
        <p:cNvGrpSpPr/>
        <p:nvPr/>
      </p:nvGrpSpPr>
      <p:grpSpPr>
        <a:xfrm>
          <a:off x="0" y="0"/>
          <a:ext cx="0" cy="0"/>
          <a:chOff x="0" y="0"/>
          <a:chExt cx="0" cy="0"/>
        </a:xfrm>
      </p:grpSpPr>
      <p:pic>
        <p:nvPicPr>
          <p:cNvPr id="584" name="Shape 584"/>
          <p:cNvPicPr preferRelativeResize="0"/>
          <p:nvPr/>
        </p:nvPicPr>
        <p:blipFill>
          <a:blip r:embed="rId3">
            <a:alphaModFix/>
          </a:blip>
          <a:stretch>
            <a:fillRect/>
          </a:stretch>
        </p:blipFill>
        <p:spPr>
          <a:xfrm>
            <a:off x="2496624" y="79474"/>
            <a:ext cx="3377511" cy="5026744"/>
          </a:xfrm>
          <a:prstGeom prst="rect">
            <a:avLst/>
          </a:prstGeom>
          <a:noFill/>
          <a:ln cap="flat" cmpd="sng" w="38100">
            <a:solidFill>
              <a:schemeClr val="dk2"/>
            </a:solidFill>
            <a:prstDash val="solid"/>
            <a:round/>
            <a:headEnd len="med" w="med" type="none"/>
            <a:tailEnd len="med" w="med" type="none"/>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9" name="Shape 589"/>
        <p:cNvGrpSpPr/>
        <p:nvPr/>
      </p:nvGrpSpPr>
      <p:grpSpPr>
        <a:xfrm>
          <a:off x="0" y="0"/>
          <a:ext cx="0" cy="0"/>
          <a:chOff x="0" y="0"/>
          <a:chExt cx="0" cy="0"/>
        </a:xfrm>
      </p:grpSpPr>
      <p:pic>
        <p:nvPicPr>
          <p:cNvPr id="590" name="Shape 590"/>
          <p:cNvPicPr preferRelativeResize="0"/>
          <p:nvPr/>
        </p:nvPicPr>
        <p:blipFill>
          <a:blip r:embed="rId3">
            <a:alphaModFix/>
          </a:blip>
          <a:stretch>
            <a:fillRect/>
          </a:stretch>
        </p:blipFill>
        <p:spPr>
          <a:xfrm>
            <a:off x="1227750" y="1262625"/>
            <a:ext cx="5119461" cy="4125187"/>
          </a:xfrm>
          <a:prstGeom prst="rect">
            <a:avLst/>
          </a:prstGeom>
          <a:noFill/>
          <a:ln>
            <a:noFill/>
          </a:ln>
        </p:spPr>
      </p:pic>
      <p:sp>
        <p:nvSpPr>
          <p:cNvPr id="591" name="Shape 591"/>
          <p:cNvSpPr txBox="1"/>
          <p:nvPr/>
        </p:nvSpPr>
        <p:spPr>
          <a:xfrm>
            <a:off x="163125" y="104972"/>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MathsWatch VLE - </a:t>
            </a:r>
            <a:r>
              <a:rPr b="1" baseline="0" i="0" lang="en-GB" sz="3000" u="none" cap="none" strike="noStrike">
                <a:solidFill>
                  <a:schemeClr val="dk2"/>
                </a:solidFill>
                <a:latin typeface="Rambla"/>
                <a:ea typeface="Rambla"/>
                <a:cs typeface="Rambla"/>
                <a:sym typeface="Rambla"/>
              </a:rPr>
              <a:t>Tracking </a:t>
            </a:r>
            <a:r>
              <a:rPr b="1" lang="en-GB" sz="3000">
                <a:solidFill>
                  <a:schemeClr val="dk2"/>
                </a:solidFill>
                <a:latin typeface="Rambla"/>
                <a:ea typeface="Rambla"/>
                <a:cs typeface="Rambla"/>
                <a:sym typeface="Rambla"/>
              </a:rPr>
              <a:t>progress</a:t>
            </a:r>
          </a:p>
        </p:txBody>
      </p:sp>
      <p:pic>
        <p:nvPicPr>
          <p:cNvPr id="592" name="Shape 592"/>
          <p:cNvPicPr preferRelativeResize="0"/>
          <p:nvPr/>
        </p:nvPicPr>
        <p:blipFill rotWithShape="1">
          <a:blip r:embed="rId4">
            <a:alphaModFix/>
          </a:blip>
          <a:srcRect b="0" l="0" r="0" t="0"/>
          <a:stretch/>
        </p:blipFill>
        <p:spPr>
          <a:xfrm>
            <a:off x="7878325" y="104972"/>
            <a:ext cx="905699" cy="10844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pic>
        <p:nvPicPr>
          <p:cNvPr id="107" name="Shape 107"/>
          <p:cNvPicPr preferRelativeResize="0"/>
          <p:nvPr/>
        </p:nvPicPr>
        <p:blipFill rotWithShape="1">
          <a:blip r:embed="rId3">
            <a:alphaModFix/>
          </a:blip>
          <a:srcRect b="26012" l="3688" r="58499" t="33481"/>
          <a:stretch/>
        </p:blipFill>
        <p:spPr>
          <a:xfrm>
            <a:off x="0" y="0"/>
            <a:ext cx="2339752" cy="1874986"/>
          </a:xfrm>
          <a:prstGeom prst="rect">
            <a:avLst/>
          </a:prstGeom>
          <a:noFill/>
          <a:ln>
            <a:noFill/>
          </a:ln>
        </p:spPr>
      </p:pic>
      <p:sp>
        <p:nvSpPr>
          <p:cNvPr id="108" name="Shape 108"/>
          <p:cNvSpPr txBox="1"/>
          <p:nvPr>
            <p:ph type="title"/>
          </p:nvPr>
        </p:nvSpPr>
        <p:spPr>
          <a:xfrm>
            <a:off x="457200" y="274637"/>
            <a:ext cx="8229600" cy="490066"/>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GB" sz="4400" u="none" cap="none" strike="noStrike">
                <a:solidFill>
                  <a:srgbClr val="FF0000"/>
                </a:solidFill>
                <a:latin typeface="Verdana"/>
                <a:ea typeface="Verdana"/>
                <a:cs typeface="Verdana"/>
                <a:sym typeface="Verdana"/>
              </a:rPr>
              <a:t>What is Revision?</a:t>
            </a:r>
          </a:p>
        </p:txBody>
      </p:sp>
      <p:sp>
        <p:nvSpPr>
          <p:cNvPr id="109" name="Shape 109"/>
          <p:cNvSpPr txBox="1"/>
          <p:nvPr>
            <p:ph idx="1" type="body"/>
          </p:nvPr>
        </p:nvSpPr>
        <p:spPr>
          <a:xfrm>
            <a:off x="780000" y="2368900"/>
            <a:ext cx="8102999" cy="684900"/>
          </a:xfrm>
          <a:prstGeom prst="rect">
            <a:avLst/>
          </a:prstGeom>
          <a:noFill/>
          <a:ln>
            <a:noFill/>
          </a:ln>
        </p:spPr>
        <p:txBody>
          <a:bodyPr anchorCtr="0" anchor="t" bIns="45700" lIns="91425" rIns="91425" tIns="45700">
            <a:noAutofit/>
          </a:bodyPr>
          <a:lstStyle/>
          <a:p>
            <a:pPr indent="0" lvl="0" marL="0" rtl="0">
              <a:spcBef>
                <a:spcPts val="560"/>
              </a:spcBef>
              <a:buNone/>
            </a:pPr>
            <a:r>
              <a:rPr b="1" lang="en-GB">
                <a:solidFill>
                  <a:srgbClr val="0000FF"/>
                </a:solidFill>
              </a:rPr>
              <a:t>It allows students to:</a:t>
            </a:r>
          </a:p>
        </p:txBody>
      </p:sp>
      <p:sp>
        <p:nvSpPr>
          <p:cNvPr id="110" name="Shape 110"/>
          <p:cNvSpPr txBox="1"/>
          <p:nvPr/>
        </p:nvSpPr>
        <p:spPr>
          <a:xfrm>
            <a:off x="779975" y="1056100"/>
            <a:ext cx="8102999" cy="1441799"/>
          </a:xfrm>
          <a:prstGeom prst="rect">
            <a:avLst/>
          </a:prstGeom>
          <a:solidFill>
            <a:srgbClr val="0000FF"/>
          </a:solidFill>
          <a:ln>
            <a:noFill/>
          </a:ln>
        </p:spPr>
        <p:txBody>
          <a:bodyPr anchorCtr="0" anchor="t" bIns="91425" lIns="91425" rIns="91425" tIns="91425">
            <a:noAutofit/>
          </a:bodyPr>
          <a:lstStyle/>
          <a:p>
            <a:pPr lvl="0" rtl="0" algn="ctr">
              <a:spcBef>
                <a:spcPts val="0"/>
              </a:spcBef>
              <a:buClr>
                <a:schemeClr val="dk1"/>
              </a:buClr>
              <a:buSzPct val="26190"/>
              <a:buFont typeface="Arial"/>
              <a:buNone/>
            </a:pPr>
            <a:r>
              <a:rPr b="1" lang="en-GB" sz="4200">
                <a:solidFill>
                  <a:srgbClr val="D9D9D9"/>
                </a:solidFill>
                <a:latin typeface="Calibri"/>
                <a:ea typeface="Calibri"/>
                <a:cs typeface="Calibri"/>
                <a:sym typeface="Calibri"/>
              </a:rPr>
              <a:t>Revision is another word for </a:t>
            </a:r>
            <a:r>
              <a:rPr b="1" lang="en-GB" sz="4200" u="sng">
                <a:solidFill>
                  <a:srgbClr val="D9D9D9"/>
                </a:solidFill>
                <a:latin typeface="Calibri"/>
                <a:ea typeface="Calibri"/>
                <a:cs typeface="Calibri"/>
                <a:sym typeface="Calibri"/>
              </a:rPr>
              <a:t>reviewing</a:t>
            </a:r>
            <a:r>
              <a:rPr b="1" lang="en-GB" sz="4200">
                <a:solidFill>
                  <a:srgbClr val="D9D9D9"/>
                </a:solidFill>
                <a:latin typeface="Calibri"/>
                <a:ea typeface="Calibri"/>
                <a:cs typeface="Calibri"/>
                <a:sym typeface="Calibri"/>
              </a:rPr>
              <a:t> or </a:t>
            </a:r>
            <a:r>
              <a:rPr b="1" lang="en-GB" sz="4200" u="sng">
                <a:solidFill>
                  <a:srgbClr val="D9D9D9"/>
                </a:solidFill>
                <a:latin typeface="Calibri"/>
                <a:ea typeface="Calibri"/>
                <a:cs typeface="Calibri"/>
                <a:sym typeface="Calibri"/>
              </a:rPr>
              <a:t>re-visiting.</a:t>
            </a:r>
          </a:p>
        </p:txBody>
      </p:sp>
      <p:sp>
        <p:nvSpPr>
          <p:cNvPr id="111" name="Shape 111"/>
          <p:cNvSpPr txBox="1"/>
          <p:nvPr>
            <p:ph idx="2" type="body"/>
          </p:nvPr>
        </p:nvSpPr>
        <p:spPr>
          <a:xfrm>
            <a:off x="779975" y="2924025"/>
            <a:ext cx="8102999" cy="684900"/>
          </a:xfrm>
          <a:prstGeom prst="rect">
            <a:avLst/>
          </a:prstGeom>
          <a:noFill/>
          <a:ln>
            <a:noFill/>
          </a:ln>
        </p:spPr>
        <p:txBody>
          <a:bodyPr anchorCtr="0" anchor="t" bIns="45700" lIns="91425" rIns="91425" tIns="45700">
            <a:noAutofit/>
          </a:bodyPr>
          <a:lstStyle/>
          <a:p>
            <a:pPr indent="177800" lvl="0" rtl="0">
              <a:spcBef>
                <a:spcPts val="560"/>
              </a:spcBef>
              <a:buSzPct val="100000"/>
            </a:pPr>
            <a:r>
              <a:rPr lang="en-GB" sz="2800"/>
              <a:t>reinforce school learning;</a:t>
            </a:r>
          </a:p>
        </p:txBody>
      </p:sp>
      <p:sp>
        <p:nvSpPr>
          <p:cNvPr id="112" name="Shape 112"/>
          <p:cNvSpPr txBox="1"/>
          <p:nvPr>
            <p:ph idx="3" type="body"/>
          </p:nvPr>
        </p:nvSpPr>
        <p:spPr>
          <a:xfrm>
            <a:off x="780000" y="3513437"/>
            <a:ext cx="8102999" cy="684900"/>
          </a:xfrm>
          <a:prstGeom prst="rect">
            <a:avLst/>
          </a:prstGeom>
          <a:noFill/>
          <a:ln>
            <a:noFill/>
          </a:ln>
        </p:spPr>
        <p:txBody>
          <a:bodyPr anchorCtr="0" anchor="t" bIns="45700" lIns="91425" rIns="91425" tIns="45700">
            <a:noAutofit/>
          </a:bodyPr>
          <a:lstStyle/>
          <a:p>
            <a:pPr indent="177800" lvl="0" rtl="0">
              <a:spcBef>
                <a:spcPts val="560"/>
              </a:spcBef>
              <a:buSzPct val="100000"/>
            </a:pPr>
            <a:r>
              <a:rPr lang="en-GB" sz="2800"/>
              <a:t>quickly identify what they don’t know….and more importantly, what they do know;</a:t>
            </a:r>
          </a:p>
        </p:txBody>
      </p:sp>
      <p:sp>
        <p:nvSpPr>
          <p:cNvPr id="113" name="Shape 113"/>
          <p:cNvSpPr txBox="1"/>
          <p:nvPr>
            <p:ph idx="4" type="body"/>
          </p:nvPr>
        </p:nvSpPr>
        <p:spPr>
          <a:xfrm>
            <a:off x="779975" y="4456075"/>
            <a:ext cx="8102999" cy="684900"/>
          </a:xfrm>
          <a:prstGeom prst="rect">
            <a:avLst/>
          </a:prstGeom>
          <a:noFill/>
          <a:ln>
            <a:noFill/>
          </a:ln>
        </p:spPr>
        <p:txBody>
          <a:bodyPr anchorCtr="0" anchor="t" bIns="45700" lIns="91425" rIns="91425" tIns="45700">
            <a:noAutofit/>
          </a:bodyPr>
          <a:lstStyle/>
          <a:p>
            <a:pPr indent="177800" lvl="0" rtl="0">
              <a:spcBef>
                <a:spcPts val="560"/>
              </a:spcBef>
              <a:buSzPct val="100000"/>
            </a:pPr>
            <a:r>
              <a:rPr lang="en-GB" sz="2800"/>
              <a:t>make links with other learning and check understanding;</a:t>
            </a:r>
          </a:p>
        </p:txBody>
      </p:sp>
      <p:sp>
        <p:nvSpPr>
          <p:cNvPr id="114" name="Shape 114"/>
          <p:cNvSpPr txBox="1"/>
          <p:nvPr>
            <p:ph idx="5" type="body"/>
          </p:nvPr>
        </p:nvSpPr>
        <p:spPr>
          <a:xfrm>
            <a:off x="780000" y="5398700"/>
            <a:ext cx="8102999" cy="684900"/>
          </a:xfrm>
          <a:prstGeom prst="rect">
            <a:avLst/>
          </a:prstGeom>
          <a:noFill/>
          <a:ln>
            <a:noFill/>
          </a:ln>
        </p:spPr>
        <p:txBody>
          <a:bodyPr anchorCtr="0" anchor="t" bIns="45700" lIns="91425" rIns="91425" tIns="45700">
            <a:noAutofit/>
          </a:bodyPr>
          <a:lstStyle/>
          <a:p>
            <a:pPr indent="177800" lvl="0" rtl="0">
              <a:spcBef>
                <a:spcPts val="560"/>
              </a:spcBef>
              <a:buSzPct val="100000"/>
            </a:pPr>
            <a:r>
              <a:rPr lang="en-GB" sz="2800"/>
              <a:t>practise applying all that knowledge and those skills under timed conditions-ready for the way it will be tested in an exam.</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pic>
        <p:nvPicPr>
          <p:cNvPr id="598" name="Shape 598"/>
          <p:cNvPicPr preferRelativeResize="0"/>
          <p:nvPr/>
        </p:nvPicPr>
        <p:blipFill>
          <a:blip r:embed="rId3">
            <a:alphaModFix/>
          </a:blip>
          <a:stretch>
            <a:fillRect/>
          </a:stretch>
        </p:blipFill>
        <p:spPr>
          <a:xfrm>
            <a:off x="207550" y="1417650"/>
            <a:ext cx="6494360" cy="857249"/>
          </a:xfrm>
          <a:prstGeom prst="rect">
            <a:avLst/>
          </a:prstGeom>
          <a:noFill/>
          <a:ln>
            <a:noFill/>
          </a:ln>
        </p:spPr>
      </p:pic>
      <p:sp>
        <p:nvSpPr>
          <p:cNvPr id="599" name="Shape 599"/>
          <p:cNvSpPr txBox="1"/>
          <p:nvPr/>
        </p:nvSpPr>
        <p:spPr>
          <a:xfrm>
            <a:off x="163125" y="104972"/>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MathsWatch VLE - </a:t>
            </a:r>
            <a:r>
              <a:rPr b="1" baseline="0" i="0" lang="en-GB" sz="3000" u="none" cap="none" strike="noStrike">
                <a:solidFill>
                  <a:schemeClr val="dk2"/>
                </a:solidFill>
                <a:latin typeface="Rambla"/>
                <a:ea typeface="Rambla"/>
                <a:cs typeface="Rambla"/>
                <a:sym typeface="Rambla"/>
              </a:rPr>
              <a:t>Tracking </a:t>
            </a:r>
            <a:r>
              <a:rPr b="1" lang="en-GB" sz="3000">
                <a:solidFill>
                  <a:schemeClr val="dk2"/>
                </a:solidFill>
                <a:latin typeface="Rambla"/>
                <a:ea typeface="Rambla"/>
                <a:cs typeface="Rambla"/>
                <a:sym typeface="Rambla"/>
              </a:rPr>
              <a:t>progress</a:t>
            </a:r>
          </a:p>
        </p:txBody>
      </p:sp>
      <p:pic>
        <p:nvPicPr>
          <p:cNvPr id="600" name="Shape 600"/>
          <p:cNvPicPr preferRelativeResize="0"/>
          <p:nvPr/>
        </p:nvPicPr>
        <p:blipFill rotWithShape="1">
          <a:blip r:embed="rId4">
            <a:alphaModFix/>
          </a:blip>
          <a:srcRect b="0" l="0" r="0" t="0"/>
          <a:stretch/>
        </p:blipFill>
        <p:spPr>
          <a:xfrm>
            <a:off x="7878325" y="104972"/>
            <a:ext cx="905699" cy="1084499"/>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5" name="Shape 605"/>
        <p:cNvGrpSpPr/>
        <p:nvPr/>
      </p:nvGrpSpPr>
      <p:grpSpPr>
        <a:xfrm>
          <a:off x="0" y="0"/>
          <a:ext cx="0" cy="0"/>
          <a:chOff x="0" y="0"/>
          <a:chExt cx="0" cy="0"/>
        </a:xfrm>
      </p:grpSpPr>
      <p:sp>
        <p:nvSpPr>
          <p:cNvPr id="606" name="Shape 606"/>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lang="en-GB" sz="3997">
                <a:solidFill>
                  <a:schemeClr val="dk2"/>
                </a:solidFill>
                <a:latin typeface="Rambla"/>
                <a:ea typeface="Rambla"/>
                <a:cs typeface="Rambla"/>
                <a:sym typeface="Rambla"/>
              </a:rPr>
              <a:t>Mathswatch VLE - Key messages</a:t>
            </a:r>
          </a:p>
        </p:txBody>
      </p:sp>
      <p:pic>
        <p:nvPicPr>
          <p:cNvPr id="607" name="Shape 607"/>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sp>
        <p:nvSpPr>
          <p:cNvPr id="608" name="Shape 608"/>
          <p:cNvSpPr txBox="1"/>
          <p:nvPr>
            <p:ph idx="1" type="body"/>
          </p:nvPr>
        </p:nvSpPr>
        <p:spPr>
          <a:xfrm>
            <a:off x="457200" y="1507278"/>
            <a:ext cx="8229600" cy="4526100"/>
          </a:xfrm>
          <a:prstGeom prst="rect">
            <a:avLst/>
          </a:prstGeom>
        </p:spPr>
        <p:txBody>
          <a:bodyPr anchorCtr="0" anchor="t" bIns="91425" lIns="91425" rIns="91425" tIns="91425">
            <a:noAutofit/>
          </a:bodyPr>
          <a:lstStyle/>
          <a:p>
            <a:pPr indent="-381000" lvl="0" marL="457200" rtl="0">
              <a:spcBef>
                <a:spcPts val="0"/>
              </a:spcBef>
              <a:buSzPct val="100000"/>
              <a:buAutoNum type="arabicParenR"/>
            </a:pPr>
            <a:r>
              <a:rPr lang="en-GB" sz="2400"/>
              <a:t>Full coverage of the skills required at GCSE level</a:t>
            </a:r>
          </a:p>
          <a:p>
            <a:pPr indent="-381000" lvl="0" marL="457200" rtl="0">
              <a:spcBef>
                <a:spcPts val="0"/>
              </a:spcBef>
              <a:buSzPct val="100000"/>
              <a:buAutoNum type="arabicParenR"/>
            </a:pPr>
            <a:r>
              <a:rPr lang="en-GB" sz="2400"/>
              <a:t>Also available on mobiles, tablets, ipads</a:t>
            </a:r>
          </a:p>
          <a:p>
            <a:pPr indent="-381000" lvl="0" marL="457200" rtl="0">
              <a:spcBef>
                <a:spcPts val="0"/>
              </a:spcBef>
              <a:buSzPct val="100000"/>
              <a:buAutoNum type="arabicParenR"/>
            </a:pPr>
            <a:r>
              <a:rPr lang="en-GB" sz="2400"/>
              <a:t>THE STUDENT HAS FULL CONTROL - they have access to everything and can complete anything whenever is good for them (even to and from school!). PLEASE ENCOURAGE USE.</a:t>
            </a:r>
          </a:p>
          <a:p>
            <a:pPr indent="-381000" lvl="0" marL="457200" rtl="0">
              <a:spcBef>
                <a:spcPts val="0"/>
              </a:spcBef>
              <a:buSzPct val="100000"/>
              <a:buAutoNum type="arabicParenR"/>
            </a:pPr>
            <a:r>
              <a:rPr lang="en-GB" sz="2400"/>
              <a:t>Independent learning and improvement through the use of the video clips</a:t>
            </a:r>
          </a:p>
          <a:p>
            <a:pPr indent="-381000" lvl="0" marL="457200" rtl="0">
              <a:spcBef>
                <a:spcPts val="0"/>
              </a:spcBef>
              <a:buSzPct val="100000"/>
              <a:buAutoNum type="arabicParenR"/>
            </a:pPr>
            <a:r>
              <a:rPr lang="en-GB" sz="2400"/>
              <a:t>Great worksheets with access to solutions for extra practice </a:t>
            </a:r>
          </a:p>
          <a:p>
            <a:pPr indent="-381000" lvl="0" marL="457200" rtl="0">
              <a:spcBef>
                <a:spcPts val="0"/>
              </a:spcBef>
              <a:buSzPct val="100000"/>
              <a:buAutoNum type="arabicParenR"/>
            </a:pPr>
            <a:r>
              <a:rPr lang="en-GB" sz="2400"/>
              <a:t>A great visual tracking system to show their progress</a:t>
            </a:r>
          </a:p>
          <a:p>
            <a:pPr indent="0" lvl="0" marL="0" rtl="0" algn="ctr">
              <a:spcBef>
                <a:spcPts val="0"/>
              </a:spcBef>
              <a:buNone/>
            </a:pPr>
            <a:r>
              <a:t/>
            </a:r>
            <a:endParaRPr sz="2400"/>
          </a:p>
          <a:p>
            <a:pPr indent="0" lvl="0" marL="0" rtl="0">
              <a:spcBef>
                <a:spcPts val="0"/>
              </a:spcBef>
              <a:buNone/>
            </a:pPr>
            <a:r>
              <a:t/>
            </a:r>
            <a:endParaRPr sz="2400"/>
          </a:p>
          <a:p>
            <a:pPr lvl="0" rtl="0">
              <a:spcBef>
                <a:spcPts val="0"/>
              </a:spcBef>
              <a:buNone/>
            </a:pPr>
            <a:r>
              <a:t/>
            </a:r>
            <a:endParaRPr sz="2400"/>
          </a:p>
        </p:txBody>
      </p:sp>
      <p:pic>
        <p:nvPicPr>
          <p:cNvPr id="609" name="Shape 609"/>
          <p:cNvPicPr preferRelativeResize="0"/>
          <p:nvPr/>
        </p:nvPicPr>
        <p:blipFill>
          <a:blip r:embed="rId4">
            <a:alphaModFix/>
          </a:blip>
          <a:stretch>
            <a:fillRect/>
          </a:stretch>
        </p:blipFill>
        <p:spPr>
          <a:xfrm>
            <a:off x="6111325" y="2018599"/>
            <a:ext cx="2718449" cy="379825"/>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3" name="Shape 613"/>
        <p:cNvGrpSpPr/>
        <p:nvPr/>
      </p:nvGrpSpPr>
      <p:grpSpPr>
        <a:xfrm>
          <a:off x="0" y="0"/>
          <a:ext cx="0" cy="0"/>
          <a:chOff x="0" y="0"/>
          <a:chExt cx="0" cy="0"/>
        </a:xfrm>
      </p:grpSpPr>
      <p:sp>
        <p:nvSpPr>
          <p:cNvPr id="614" name="Shape 614"/>
          <p:cNvSpPr txBox="1"/>
          <p:nvPr>
            <p:ph type="title"/>
          </p:nvPr>
        </p:nvSpPr>
        <p:spPr>
          <a:xfrm>
            <a:off x="457200" y="274637"/>
            <a:ext cx="8229600" cy="1143299"/>
          </a:xfrm>
          <a:prstGeom prst="rect">
            <a:avLst/>
          </a:prstGeom>
        </p:spPr>
        <p:txBody>
          <a:bodyPr anchorCtr="0" anchor="ctr" bIns="91425" lIns="91425" rIns="91425" tIns="91425">
            <a:noAutofit/>
          </a:bodyPr>
          <a:lstStyle/>
          <a:p>
            <a:pPr lvl="0" rtl="0">
              <a:spcBef>
                <a:spcPts val="0"/>
              </a:spcBef>
              <a:buNone/>
            </a:pPr>
            <a:r>
              <a:t/>
            </a:r>
            <a:endParaRPr/>
          </a:p>
        </p:txBody>
      </p:sp>
      <p:sp>
        <p:nvSpPr>
          <p:cNvPr id="615" name="Shape 615"/>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lang="en-GB" sz="3997">
                <a:solidFill>
                  <a:schemeClr val="dk2"/>
                </a:solidFill>
                <a:latin typeface="Rambla"/>
                <a:ea typeface="Rambla"/>
                <a:cs typeface="Rambla"/>
                <a:sym typeface="Rambla"/>
              </a:rPr>
              <a:t>PiXL Maths App</a:t>
            </a:r>
          </a:p>
        </p:txBody>
      </p:sp>
      <p:pic>
        <p:nvPicPr>
          <p:cNvPr id="616" name="Shape 616"/>
          <p:cNvPicPr preferRelativeResize="0"/>
          <p:nvPr/>
        </p:nvPicPr>
        <p:blipFill>
          <a:blip r:embed="rId3">
            <a:alphaModFix/>
          </a:blip>
          <a:stretch>
            <a:fillRect/>
          </a:stretch>
        </p:blipFill>
        <p:spPr>
          <a:xfrm>
            <a:off x="1841021" y="1692316"/>
            <a:ext cx="3932418" cy="3063506"/>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1" name="Shape 621"/>
        <p:cNvGrpSpPr/>
        <p:nvPr/>
      </p:nvGrpSpPr>
      <p:grpSpPr>
        <a:xfrm>
          <a:off x="0" y="0"/>
          <a:ext cx="0" cy="0"/>
          <a:chOff x="0" y="0"/>
          <a:chExt cx="0" cy="0"/>
        </a:xfrm>
      </p:grpSpPr>
      <p:sp>
        <p:nvSpPr>
          <p:cNvPr id="622" name="Shape 622"/>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lang="en-GB" sz="3997">
                <a:solidFill>
                  <a:schemeClr val="dk2"/>
                </a:solidFill>
                <a:latin typeface="Rambla"/>
                <a:ea typeface="Rambla"/>
                <a:cs typeface="Rambla"/>
                <a:sym typeface="Rambla"/>
              </a:rPr>
              <a:t>PiXL Maths App</a:t>
            </a:r>
          </a:p>
        </p:txBody>
      </p:sp>
      <p:pic>
        <p:nvPicPr>
          <p:cNvPr id="623" name="Shape 623"/>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sp>
        <p:nvSpPr>
          <p:cNvPr id="624" name="Shape 624"/>
          <p:cNvSpPr txBox="1"/>
          <p:nvPr>
            <p:ph idx="1" type="body"/>
          </p:nvPr>
        </p:nvSpPr>
        <p:spPr>
          <a:xfrm>
            <a:off x="457200" y="1252728"/>
            <a:ext cx="8229600" cy="4526100"/>
          </a:xfrm>
          <a:prstGeom prst="rect">
            <a:avLst/>
          </a:prstGeom>
        </p:spPr>
        <p:txBody>
          <a:bodyPr anchorCtr="0" anchor="t" bIns="91425" lIns="91425" rIns="91425" tIns="91425">
            <a:noAutofit/>
          </a:bodyPr>
          <a:lstStyle/>
          <a:p>
            <a:pPr indent="-381000" lvl="0" marL="457200" rtl="0">
              <a:spcBef>
                <a:spcPts val="0"/>
              </a:spcBef>
              <a:buSzPct val="88888"/>
              <a:buAutoNum type="arabicParenR"/>
            </a:pPr>
            <a:r>
              <a:rPr lang="en-GB"/>
              <a:t>Download or open the ‘PixL Maths’ app</a:t>
            </a:r>
          </a:p>
          <a:p>
            <a:pPr indent="-381000" lvl="0" marL="457200" rtl="0">
              <a:spcBef>
                <a:spcPts val="0"/>
              </a:spcBef>
              <a:buClr>
                <a:srgbClr val="0000FF"/>
              </a:buClr>
              <a:buSzPct val="88888"/>
              <a:buAutoNum type="arabicParenR"/>
            </a:pPr>
            <a:r>
              <a:rPr lang="en-GB">
                <a:solidFill>
                  <a:srgbClr val="0000FF"/>
                </a:solidFill>
              </a:rPr>
              <a:t>On the top left click on ‘Create a new account’</a:t>
            </a:r>
          </a:p>
          <a:p>
            <a:pPr indent="-381000" lvl="0" marL="457200" rtl="0">
              <a:spcBef>
                <a:spcPts val="0"/>
              </a:spcBef>
              <a:buSzPct val="88888"/>
              <a:buAutoNum type="arabicParenR"/>
            </a:pPr>
            <a:r>
              <a:rPr lang="en-GB"/>
              <a:t>                                          </a:t>
            </a:r>
            <a:r>
              <a:rPr lang="en-GB" sz="1800"/>
              <a:t>School id: </a:t>
            </a:r>
            <a:r>
              <a:rPr lang="en-GB" sz="1800">
                <a:solidFill>
                  <a:srgbClr val="0000FF"/>
                </a:solidFill>
              </a:rPr>
              <a:t>BM1031</a:t>
            </a:r>
          </a:p>
          <a:p>
            <a:pPr indent="0" marL="0" rtl="0">
              <a:spcBef>
                <a:spcPts val="0"/>
              </a:spcBef>
              <a:buNone/>
            </a:pPr>
            <a:r>
              <a:rPr lang="en-GB" sz="1800"/>
              <a:t>                                                                         User ID: </a:t>
            </a:r>
            <a:r>
              <a:rPr lang="en-GB" sz="1800">
                <a:solidFill>
                  <a:srgbClr val="0000FF"/>
                </a:solidFill>
              </a:rPr>
              <a:t>Your name</a:t>
            </a:r>
          </a:p>
          <a:p>
            <a:pPr indent="0" marL="0" rtl="0">
              <a:spcBef>
                <a:spcPts val="0"/>
              </a:spcBef>
              <a:buNone/>
            </a:pPr>
            <a:r>
              <a:rPr lang="en-GB" sz="1800"/>
              <a:t>                                                                         Password: </a:t>
            </a:r>
            <a:r>
              <a:rPr lang="en-GB" sz="1800">
                <a:solidFill>
                  <a:srgbClr val="0000FF"/>
                </a:solidFill>
              </a:rPr>
              <a:t>(create one)</a:t>
            </a:r>
          </a:p>
          <a:p>
            <a:pPr indent="0" marL="0" rtl="0">
              <a:spcBef>
                <a:spcPts val="0"/>
              </a:spcBef>
              <a:buNone/>
            </a:pPr>
            <a:r>
              <a:rPr lang="en-GB" sz="1800"/>
              <a:t>                                                                         Class name: </a:t>
            </a:r>
            <a:r>
              <a:rPr lang="en-GB" sz="1800">
                <a:solidFill>
                  <a:srgbClr val="0000FF"/>
                </a:solidFill>
              </a:rPr>
              <a:t>PARENTS</a:t>
            </a:r>
          </a:p>
          <a:p>
            <a:pPr indent="0" marL="0" rtl="0">
              <a:spcBef>
                <a:spcPts val="0"/>
              </a:spcBef>
              <a:buNone/>
            </a:pPr>
            <a:r>
              <a:rPr lang="en-GB" sz="1800"/>
              <a:t>                                                                         Email address: </a:t>
            </a:r>
            <a:r>
              <a:rPr lang="en-GB" sz="1800">
                <a:solidFill>
                  <a:srgbClr val="0000FF"/>
                </a:solidFill>
              </a:rPr>
              <a:t>(your email) </a:t>
            </a:r>
            <a:r>
              <a:rPr lang="en-GB" sz="1800"/>
              <a:t>                                                               </a:t>
            </a:r>
          </a:p>
          <a:p>
            <a:pPr indent="0" lvl="0" marL="3200400" rtl="0">
              <a:spcBef>
                <a:spcPts val="0"/>
              </a:spcBef>
              <a:buNone/>
            </a:pPr>
            <a:r>
              <a:rPr lang="en-GB" sz="1800"/>
              <a:t>      Current year group: </a:t>
            </a:r>
            <a:r>
              <a:rPr lang="en-GB" sz="1800">
                <a:solidFill>
                  <a:srgbClr val="0000FF"/>
                </a:solidFill>
              </a:rPr>
              <a:t>11</a:t>
            </a:r>
          </a:p>
          <a:p>
            <a:pPr indent="-381000" lvl="0" marL="457200" rtl="0">
              <a:spcBef>
                <a:spcPts val="0"/>
              </a:spcBef>
              <a:buSzPct val="88888"/>
              <a:buAutoNum type="arabicParenR"/>
            </a:pPr>
            <a:r>
              <a:rPr lang="en-GB"/>
              <a:t>Log in to the PiXL Maths app</a:t>
            </a:r>
          </a:p>
          <a:p>
            <a:pPr indent="-381000" lvl="0" marL="457200" rtl="0">
              <a:spcBef>
                <a:spcPts val="0"/>
              </a:spcBef>
              <a:buSzPct val="88888"/>
              <a:buAutoNum type="arabicParenR"/>
            </a:pPr>
            <a:r>
              <a:rPr lang="en-GB"/>
              <a:t>Click on ‘Design a test’, ‘Number’, ‘Fractions, Decimals and percentages’, Begin Test’ and then go for it!!!</a:t>
            </a:r>
          </a:p>
          <a:p>
            <a:pPr indent="-381000" lvl="0" marL="457200" rtl="0">
              <a:spcBef>
                <a:spcPts val="0"/>
              </a:spcBef>
              <a:buSzPct val="88888"/>
              <a:buAutoNum type="arabicParenR"/>
            </a:pPr>
            <a:r>
              <a:rPr lang="en-GB"/>
              <a:t>Click ‘Mark all’</a:t>
            </a:r>
          </a:p>
          <a:p>
            <a:pPr indent="0" lvl="0" marL="0" rtl="0">
              <a:spcBef>
                <a:spcPts val="0"/>
              </a:spcBef>
              <a:buNone/>
            </a:pPr>
            <a:r>
              <a:t/>
            </a:r>
            <a:endParaRPr/>
          </a:p>
          <a:p>
            <a:pPr lvl="0" rtl="0">
              <a:spcBef>
                <a:spcPts val="0"/>
              </a:spcBef>
              <a:buNone/>
            </a:pPr>
            <a:r>
              <a:t/>
            </a:r>
            <a:endParaRPr/>
          </a:p>
        </p:txBody>
      </p:sp>
      <p:pic>
        <p:nvPicPr>
          <p:cNvPr id="625" name="Shape 625"/>
          <p:cNvPicPr preferRelativeResize="0"/>
          <p:nvPr/>
        </p:nvPicPr>
        <p:blipFill>
          <a:blip r:embed="rId4">
            <a:alphaModFix/>
          </a:blip>
          <a:stretch>
            <a:fillRect/>
          </a:stretch>
        </p:blipFill>
        <p:spPr>
          <a:xfrm>
            <a:off x="4184643" y="325887"/>
            <a:ext cx="918243" cy="715349"/>
          </a:xfrm>
          <a:prstGeom prst="rect">
            <a:avLst/>
          </a:prstGeom>
          <a:noFill/>
          <a:ln>
            <a:noFill/>
          </a:ln>
        </p:spPr>
      </p:pic>
      <p:pic>
        <p:nvPicPr>
          <p:cNvPr id="626" name="Shape 626"/>
          <p:cNvPicPr preferRelativeResize="0"/>
          <p:nvPr/>
        </p:nvPicPr>
        <p:blipFill>
          <a:blip r:embed="rId5">
            <a:alphaModFix/>
          </a:blip>
          <a:stretch>
            <a:fillRect/>
          </a:stretch>
        </p:blipFill>
        <p:spPr>
          <a:xfrm>
            <a:off x="1039675" y="2551714"/>
            <a:ext cx="2392300" cy="117334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sp>
        <p:nvSpPr>
          <p:cNvPr id="631" name="Shape 631"/>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PiXL Maths App</a:t>
            </a:r>
          </a:p>
        </p:txBody>
      </p:sp>
      <p:pic>
        <p:nvPicPr>
          <p:cNvPr id="632" name="Shape 632"/>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sp>
        <p:nvSpPr>
          <p:cNvPr id="633" name="Shape 633"/>
          <p:cNvSpPr txBox="1"/>
          <p:nvPr>
            <p:ph type="title"/>
          </p:nvPr>
        </p:nvSpPr>
        <p:spPr>
          <a:xfrm>
            <a:off x="457200" y="2343663"/>
            <a:ext cx="8229600" cy="1143299"/>
          </a:xfrm>
          <a:prstGeom prst="rect">
            <a:avLst/>
          </a:prstGeom>
        </p:spPr>
        <p:txBody>
          <a:bodyPr anchorCtr="0" anchor="ctr" bIns="91425" lIns="91425" rIns="91425" tIns="91425">
            <a:noAutofit/>
          </a:bodyPr>
          <a:lstStyle/>
          <a:p>
            <a:pPr lvl="0" rtl="0" algn="ctr">
              <a:spcBef>
                <a:spcPts val="0"/>
              </a:spcBef>
              <a:buNone/>
            </a:pPr>
            <a:r>
              <a:rPr lang="en-GB"/>
              <a:t>Well done!!</a:t>
            </a:r>
          </a:p>
          <a:p>
            <a:pPr lvl="0" rtl="0" algn="ctr">
              <a:spcBef>
                <a:spcPts val="0"/>
              </a:spcBef>
              <a:buNone/>
            </a:pPr>
            <a:r>
              <a:t/>
            </a:r>
            <a:endParaRPr/>
          </a:p>
          <a:p>
            <a:pPr lvl="0" rtl="0" algn="ctr">
              <a:spcBef>
                <a:spcPts val="0"/>
              </a:spcBef>
              <a:buNone/>
            </a:pPr>
            <a:r>
              <a:rPr lang="en-GB"/>
              <a:t>Now you have the app, you can play with it and ask your child to aswell!</a:t>
            </a:r>
          </a:p>
          <a:p>
            <a:pPr lvl="0" rtl="0" algn="l">
              <a:spcBef>
                <a:spcPts val="0"/>
              </a:spcBef>
              <a:buNone/>
            </a:pPr>
            <a:r>
              <a:t/>
            </a:r>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7" name="Shape 637"/>
        <p:cNvGrpSpPr/>
        <p:nvPr/>
      </p:nvGrpSpPr>
      <p:grpSpPr>
        <a:xfrm>
          <a:off x="0" y="0"/>
          <a:ext cx="0" cy="0"/>
          <a:chOff x="0" y="0"/>
          <a:chExt cx="0" cy="0"/>
        </a:xfrm>
      </p:grpSpPr>
      <p:sp>
        <p:nvSpPr>
          <p:cNvPr id="638" name="Shape 638"/>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PiXL Maths App</a:t>
            </a:r>
          </a:p>
        </p:txBody>
      </p:sp>
      <p:pic>
        <p:nvPicPr>
          <p:cNvPr id="639" name="Shape 639"/>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640" name="Shape 640"/>
          <p:cNvPicPr preferRelativeResize="0"/>
          <p:nvPr/>
        </p:nvPicPr>
        <p:blipFill>
          <a:blip r:embed="rId4">
            <a:alphaModFix/>
          </a:blip>
          <a:stretch>
            <a:fillRect/>
          </a:stretch>
        </p:blipFill>
        <p:spPr>
          <a:xfrm>
            <a:off x="511687" y="1583326"/>
            <a:ext cx="6090470" cy="3434887"/>
          </a:xfrm>
          <a:prstGeom prst="rect">
            <a:avLst/>
          </a:prstGeom>
          <a:noFill/>
          <a:ln>
            <a:noFill/>
          </a:ln>
        </p:spPr>
      </p:pic>
      <p:sp>
        <p:nvSpPr>
          <p:cNvPr id="641" name="Shape 641"/>
          <p:cNvSpPr/>
          <p:nvPr/>
        </p:nvSpPr>
        <p:spPr>
          <a:xfrm>
            <a:off x="415125" y="1937200"/>
            <a:ext cx="1677900" cy="553499"/>
          </a:xfrm>
          <a:prstGeom prst="ellipse">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5" name="Shape 645"/>
        <p:cNvGrpSpPr/>
        <p:nvPr/>
      </p:nvGrpSpPr>
      <p:grpSpPr>
        <a:xfrm>
          <a:off x="0" y="0"/>
          <a:ext cx="0" cy="0"/>
          <a:chOff x="0" y="0"/>
          <a:chExt cx="0" cy="0"/>
        </a:xfrm>
      </p:grpSpPr>
      <p:sp>
        <p:nvSpPr>
          <p:cNvPr id="646" name="Shape 646"/>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PiXL Maths App - </a:t>
            </a:r>
            <a:r>
              <a:rPr b="1" lang="en-GB" sz="3997">
                <a:solidFill>
                  <a:schemeClr val="dk2"/>
                </a:solidFill>
                <a:latin typeface="Rambla"/>
                <a:ea typeface="Rambla"/>
                <a:cs typeface="Rambla"/>
                <a:sym typeface="Rambla"/>
              </a:rPr>
              <a:t>Therapy videos</a:t>
            </a:r>
          </a:p>
        </p:txBody>
      </p:sp>
      <p:pic>
        <p:nvPicPr>
          <p:cNvPr id="647" name="Shape 647"/>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648" name="Shape 648"/>
          <p:cNvPicPr preferRelativeResize="0"/>
          <p:nvPr/>
        </p:nvPicPr>
        <p:blipFill>
          <a:blip r:embed="rId4">
            <a:alphaModFix/>
          </a:blip>
          <a:stretch>
            <a:fillRect/>
          </a:stretch>
        </p:blipFill>
        <p:spPr>
          <a:xfrm>
            <a:off x="433362" y="1522075"/>
            <a:ext cx="6207956" cy="3690601"/>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2" name="Shape 652"/>
        <p:cNvGrpSpPr/>
        <p:nvPr/>
      </p:nvGrpSpPr>
      <p:grpSpPr>
        <a:xfrm>
          <a:off x="0" y="0"/>
          <a:ext cx="0" cy="0"/>
          <a:chOff x="0" y="0"/>
          <a:chExt cx="0" cy="0"/>
        </a:xfrm>
      </p:grpSpPr>
      <p:sp>
        <p:nvSpPr>
          <p:cNvPr id="653" name="Shape 653"/>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baseline="0" i="0" lang="en-GB" sz="3997" u="none" cap="none" strike="noStrike">
                <a:solidFill>
                  <a:schemeClr val="dk2"/>
                </a:solidFill>
                <a:latin typeface="Rambla"/>
                <a:ea typeface="Rambla"/>
                <a:cs typeface="Rambla"/>
                <a:sym typeface="Rambla"/>
              </a:rPr>
              <a:t>PiXL Maths App - Tracking progress</a:t>
            </a:r>
          </a:p>
        </p:txBody>
      </p:sp>
      <p:pic>
        <p:nvPicPr>
          <p:cNvPr id="654" name="Shape 654"/>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655" name="Shape 655"/>
          <p:cNvPicPr preferRelativeResize="0"/>
          <p:nvPr/>
        </p:nvPicPr>
        <p:blipFill rotWithShape="1">
          <a:blip r:embed="rId4">
            <a:alphaModFix/>
          </a:blip>
          <a:srcRect b="0" l="0" r="0" t="0"/>
          <a:stretch/>
        </p:blipFill>
        <p:spPr>
          <a:xfrm>
            <a:off x="6686729" y="2296179"/>
            <a:ext cx="2304899" cy="4457700"/>
          </a:xfrm>
          <a:prstGeom prst="rect">
            <a:avLst/>
          </a:prstGeom>
          <a:noFill/>
          <a:ln>
            <a:noFill/>
          </a:ln>
        </p:spPr>
      </p:pic>
      <p:pic>
        <p:nvPicPr>
          <p:cNvPr id="656" name="Shape 656"/>
          <p:cNvPicPr preferRelativeResize="0"/>
          <p:nvPr/>
        </p:nvPicPr>
        <p:blipFill rotWithShape="1">
          <a:blip r:embed="rId5">
            <a:alphaModFix/>
          </a:blip>
          <a:srcRect b="0" l="0" r="38525" t="0"/>
          <a:stretch/>
        </p:blipFill>
        <p:spPr>
          <a:xfrm>
            <a:off x="138400" y="1926075"/>
            <a:ext cx="6417375" cy="4793199"/>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0" name="Shape 660"/>
        <p:cNvGrpSpPr/>
        <p:nvPr/>
      </p:nvGrpSpPr>
      <p:grpSpPr>
        <a:xfrm>
          <a:off x="0" y="0"/>
          <a:ext cx="0" cy="0"/>
          <a:chOff x="0" y="0"/>
          <a:chExt cx="0" cy="0"/>
        </a:xfrm>
      </p:grpSpPr>
      <p:sp>
        <p:nvSpPr>
          <p:cNvPr id="661" name="Shape 661"/>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lang="en-GB" sz="3997">
                <a:solidFill>
                  <a:schemeClr val="dk2"/>
                </a:solidFill>
                <a:latin typeface="Rambla"/>
                <a:ea typeface="Rambla"/>
                <a:cs typeface="Rambla"/>
                <a:sym typeface="Rambla"/>
              </a:rPr>
              <a:t>PiXL Maths App</a:t>
            </a:r>
          </a:p>
        </p:txBody>
      </p:sp>
      <p:pic>
        <p:nvPicPr>
          <p:cNvPr id="662" name="Shape 662"/>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pic>
        <p:nvPicPr>
          <p:cNvPr id="663" name="Shape 663"/>
          <p:cNvPicPr preferRelativeResize="0"/>
          <p:nvPr/>
        </p:nvPicPr>
        <p:blipFill>
          <a:blip r:embed="rId4">
            <a:alphaModFix/>
          </a:blip>
          <a:stretch>
            <a:fillRect/>
          </a:stretch>
        </p:blipFill>
        <p:spPr>
          <a:xfrm>
            <a:off x="268100" y="1448625"/>
            <a:ext cx="6530589" cy="3823538"/>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7" name="Shape 667"/>
        <p:cNvGrpSpPr/>
        <p:nvPr/>
      </p:nvGrpSpPr>
      <p:grpSpPr>
        <a:xfrm>
          <a:off x="0" y="0"/>
          <a:ext cx="0" cy="0"/>
          <a:chOff x="0" y="0"/>
          <a:chExt cx="0" cy="0"/>
        </a:xfrm>
      </p:grpSpPr>
      <p:sp>
        <p:nvSpPr>
          <p:cNvPr id="668" name="Shape 668"/>
          <p:cNvSpPr txBox="1"/>
          <p:nvPr/>
        </p:nvSpPr>
        <p:spPr>
          <a:xfrm>
            <a:off x="457200" y="260647"/>
            <a:ext cx="8229600" cy="1070399"/>
          </a:xfrm>
          <a:prstGeom prst="rect">
            <a:avLst/>
          </a:prstGeom>
          <a:gradFill>
            <a:gsLst>
              <a:gs pos="0">
                <a:srgbClr val="EBFCFF"/>
              </a:gs>
              <a:gs pos="40000">
                <a:srgbClr val="E7FBFF"/>
              </a:gs>
              <a:gs pos="100000">
                <a:srgbClr val="9ED8E4"/>
              </a:gs>
            </a:gsLst>
            <a:path path="circle">
              <a:fillToRect b="100%" l="100%"/>
            </a:path>
            <a:tileRect r="-100%" t="-100%"/>
          </a:gradFill>
          <a:ln>
            <a:noFill/>
          </a:ln>
        </p:spPr>
        <p:txBody>
          <a:bodyPr anchorCtr="0" anchor="ctr" bIns="45700" lIns="91425" rIns="91425" tIns="45700">
            <a:noAutofit/>
          </a:bodyPr>
          <a:lstStyle/>
          <a:p>
            <a:pPr indent="0" lvl="0" marL="0" marR="0" rtl="0" algn="l">
              <a:spcBef>
                <a:spcPts val="0"/>
              </a:spcBef>
              <a:buClr>
                <a:schemeClr val="dk2"/>
              </a:buClr>
              <a:buSzPct val="25000"/>
              <a:buFont typeface="Rambla"/>
              <a:buNone/>
            </a:pPr>
            <a:r>
              <a:rPr b="1" lang="en-GB" sz="3997">
                <a:solidFill>
                  <a:schemeClr val="dk2"/>
                </a:solidFill>
                <a:latin typeface="Rambla"/>
                <a:ea typeface="Rambla"/>
                <a:cs typeface="Rambla"/>
                <a:sym typeface="Rambla"/>
              </a:rPr>
              <a:t>PiXL Maths App - Key messages</a:t>
            </a:r>
          </a:p>
        </p:txBody>
      </p:sp>
      <p:pic>
        <p:nvPicPr>
          <p:cNvPr id="669" name="Shape 669"/>
          <p:cNvPicPr preferRelativeResize="0"/>
          <p:nvPr/>
        </p:nvPicPr>
        <p:blipFill rotWithShape="1">
          <a:blip r:embed="rId3">
            <a:alphaModFix/>
          </a:blip>
          <a:srcRect b="0" l="0" r="0" t="0"/>
          <a:stretch/>
        </p:blipFill>
        <p:spPr>
          <a:xfrm>
            <a:off x="8172400" y="260647"/>
            <a:ext cx="905699" cy="1084499"/>
          </a:xfrm>
          <a:prstGeom prst="rect">
            <a:avLst/>
          </a:prstGeom>
          <a:noFill/>
          <a:ln>
            <a:noFill/>
          </a:ln>
        </p:spPr>
      </p:pic>
      <p:sp>
        <p:nvSpPr>
          <p:cNvPr id="670" name="Shape 670"/>
          <p:cNvSpPr txBox="1"/>
          <p:nvPr>
            <p:ph idx="1" type="body"/>
          </p:nvPr>
        </p:nvSpPr>
        <p:spPr>
          <a:xfrm>
            <a:off x="457200" y="1507278"/>
            <a:ext cx="8229600" cy="4526100"/>
          </a:xfrm>
          <a:prstGeom prst="rect">
            <a:avLst/>
          </a:prstGeom>
        </p:spPr>
        <p:txBody>
          <a:bodyPr anchorCtr="0" anchor="t" bIns="91425" lIns="91425" rIns="91425" tIns="91425">
            <a:noAutofit/>
          </a:bodyPr>
          <a:lstStyle/>
          <a:p>
            <a:pPr indent="-381000" lvl="0" marL="457200" rtl="0">
              <a:spcBef>
                <a:spcPts val="0"/>
              </a:spcBef>
              <a:buSzPct val="88888"/>
              <a:buAutoNum type="arabicParenR"/>
            </a:pPr>
            <a:r>
              <a:rPr lang="en-GB"/>
              <a:t>Full coverage of the skills required at GCSE level</a:t>
            </a:r>
          </a:p>
          <a:p>
            <a:pPr indent="-381000" lvl="0" marL="457200" rtl="0">
              <a:spcBef>
                <a:spcPts val="0"/>
              </a:spcBef>
              <a:buSzPct val="88888"/>
              <a:buAutoNum type="arabicParenR"/>
            </a:pPr>
            <a:r>
              <a:rPr lang="en-GB"/>
              <a:t>THE STUDENTS HAVE FULL CONTROL - they have access to everything and can complete anything whenever is good for them (even to and from school!)</a:t>
            </a:r>
          </a:p>
          <a:p>
            <a:pPr indent="-381000" lvl="0" marL="457200" rtl="0">
              <a:spcBef>
                <a:spcPts val="0"/>
              </a:spcBef>
              <a:buSzPct val="88888"/>
              <a:buAutoNum type="arabicParenR"/>
            </a:pPr>
            <a:r>
              <a:rPr lang="en-GB"/>
              <a:t>Independent learning and improvement through the use of the Therapy Videos</a:t>
            </a:r>
          </a:p>
          <a:p>
            <a:pPr indent="-381000" lvl="0" marL="457200" rtl="0">
              <a:spcBef>
                <a:spcPts val="0"/>
              </a:spcBef>
              <a:buSzPct val="88888"/>
              <a:buAutoNum type="arabicParenR"/>
            </a:pPr>
            <a:r>
              <a:rPr lang="en-GB"/>
              <a:t>A great visual tracking system to show you and them how well they are progressing.</a:t>
            </a:r>
          </a:p>
          <a:p>
            <a:pPr indent="0" lvl="0" marL="0" rtl="0" algn="l">
              <a:spcBef>
                <a:spcPts val="0"/>
              </a:spcBef>
              <a:buNone/>
            </a:pPr>
            <a:r>
              <a:rPr lang="en-GB"/>
              <a:t>												</a:t>
            </a:r>
          </a:p>
          <a:p>
            <a:pPr indent="0" lvl="0" mar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120" name="Shape 120"/>
          <p:cNvSpPr txBox="1"/>
          <p:nvPr>
            <p:ph type="title"/>
          </p:nvPr>
        </p:nvSpPr>
        <p:spPr>
          <a:xfrm>
            <a:off x="457200" y="104450"/>
            <a:ext cx="8229600" cy="1009200"/>
          </a:xfrm>
          <a:prstGeom prst="rect">
            <a:avLst/>
          </a:prstGeom>
        </p:spPr>
        <p:txBody>
          <a:bodyPr anchorCtr="0" anchor="ctr" bIns="91425" lIns="91425" rIns="91425" tIns="91425">
            <a:noAutofit/>
          </a:bodyPr>
          <a:lstStyle/>
          <a:p>
            <a:pPr>
              <a:spcBef>
                <a:spcPts val="0"/>
              </a:spcBef>
              <a:buNone/>
            </a:pPr>
            <a:r>
              <a:rPr b="1" lang="en-GB" sz="3600">
                <a:solidFill>
                  <a:srgbClr val="FF0000"/>
                </a:solidFill>
                <a:latin typeface="Verdana"/>
                <a:ea typeface="Verdana"/>
                <a:cs typeface="Verdana"/>
                <a:sym typeface="Verdana"/>
              </a:rPr>
              <a:t>You make the difference!</a:t>
            </a:r>
          </a:p>
        </p:txBody>
      </p:sp>
      <p:sp>
        <p:nvSpPr>
          <p:cNvPr id="121" name="Shape 121"/>
          <p:cNvSpPr txBox="1"/>
          <p:nvPr>
            <p:ph idx="1" type="body"/>
          </p:nvPr>
        </p:nvSpPr>
        <p:spPr>
          <a:xfrm>
            <a:off x="457200" y="3925575"/>
            <a:ext cx="8229600" cy="2609399"/>
          </a:xfrm>
          <a:prstGeom prst="rect">
            <a:avLst/>
          </a:prstGeom>
          <a:solidFill>
            <a:srgbClr val="C9DAF8"/>
          </a:solidFill>
        </p:spPr>
        <p:txBody>
          <a:bodyPr anchorCtr="0" anchor="t" bIns="91425" lIns="91425" rIns="91425" tIns="91425">
            <a:noAutofit/>
          </a:bodyPr>
          <a:lstStyle/>
          <a:p>
            <a:pPr indent="0" lvl="0" marL="0" rtl="0">
              <a:spcBef>
                <a:spcPts val="0"/>
              </a:spcBef>
              <a:buClr>
                <a:schemeClr val="dk1"/>
              </a:buClr>
              <a:buSzPct val="36666"/>
              <a:buFont typeface="Arial"/>
              <a:buNone/>
            </a:pPr>
            <a:r>
              <a:rPr lang="en-GB" sz="3000">
                <a:solidFill>
                  <a:srgbClr val="434343"/>
                </a:solidFill>
              </a:rPr>
              <a:t>….is that you don’t need to be an expert in any of the subjects your child chooses to make a real difference. You also don’t need to give up your life and other responsibilities – you just need to know how best to spend the time you do have.</a:t>
            </a:r>
          </a:p>
          <a:p>
            <a:pPr indent="0" lvl="0" marL="0" rtl="0">
              <a:spcBef>
                <a:spcPts val="0"/>
              </a:spcBef>
              <a:buClr>
                <a:schemeClr val="dk1"/>
              </a:buClr>
              <a:buFont typeface="Arial"/>
              <a:buNone/>
            </a:pPr>
            <a:r>
              <a:t/>
            </a:r>
            <a:endParaRPr sz="3000"/>
          </a:p>
          <a:p>
            <a:pPr indent="0" lvl="0" marL="0" rtl="0">
              <a:spcBef>
                <a:spcPts val="0"/>
              </a:spcBef>
              <a:buClr>
                <a:schemeClr val="dk1"/>
              </a:buClr>
              <a:buSzPct val="36666"/>
              <a:buFont typeface="Arial"/>
              <a:buNone/>
            </a:pPr>
            <a:r>
              <a:rPr lang="en-GB" sz="3000"/>
              <a:t>Your support, encouragement and interest can make a spectacular difference to your child’s motivation and ability to cope with the academic and organisational demands of the exam period.</a:t>
            </a:r>
          </a:p>
          <a:p>
            <a:pPr>
              <a:spcBef>
                <a:spcPts val="0"/>
              </a:spcBef>
              <a:buNone/>
            </a:pPr>
            <a:r>
              <a:t/>
            </a:r>
            <a:endParaRPr/>
          </a:p>
        </p:txBody>
      </p:sp>
      <p:sp>
        <p:nvSpPr>
          <p:cNvPr id="122" name="Shape 122"/>
          <p:cNvSpPr txBox="1"/>
          <p:nvPr/>
        </p:nvSpPr>
        <p:spPr>
          <a:xfrm>
            <a:off x="490650" y="1013900"/>
            <a:ext cx="8290499" cy="2033099"/>
          </a:xfrm>
          <a:prstGeom prst="rect">
            <a:avLst/>
          </a:prstGeom>
          <a:solidFill>
            <a:srgbClr val="C9DAF8"/>
          </a:solidFill>
          <a:ln>
            <a:noFill/>
          </a:ln>
        </p:spPr>
        <p:txBody>
          <a:bodyPr anchorCtr="0" anchor="t" bIns="91425" lIns="91425" rIns="91425" tIns="91425">
            <a:noAutofit/>
          </a:bodyPr>
          <a:lstStyle/>
          <a:p>
            <a:pPr lvl="0" rtl="0">
              <a:spcBef>
                <a:spcPts val="640"/>
              </a:spcBef>
              <a:buClr>
                <a:schemeClr val="dk1"/>
              </a:buClr>
              <a:buSzPct val="36666"/>
              <a:buFont typeface="Arial"/>
              <a:buNone/>
            </a:pPr>
            <a:r>
              <a:rPr i="1" lang="en-GB" sz="3000">
                <a:solidFill>
                  <a:srgbClr val="434343"/>
                </a:solidFill>
                <a:latin typeface="Calibri"/>
                <a:ea typeface="Calibri"/>
                <a:cs typeface="Calibri"/>
                <a:sym typeface="Calibri"/>
              </a:rPr>
              <a:t>‘The Campaign for Learning’</a:t>
            </a:r>
            <a:r>
              <a:rPr lang="en-GB" sz="3000">
                <a:solidFill>
                  <a:srgbClr val="434343"/>
                </a:solidFill>
                <a:latin typeface="Calibri"/>
                <a:ea typeface="Calibri"/>
                <a:cs typeface="Calibri"/>
                <a:sym typeface="Calibri"/>
              </a:rPr>
              <a:t> found that parental / adult support is 8 times more important in determining a child’s academic success than social class. </a:t>
            </a:r>
          </a:p>
        </p:txBody>
      </p:sp>
      <p:sp>
        <p:nvSpPr>
          <p:cNvPr id="123" name="Shape 123"/>
          <p:cNvSpPr txBox="1"/>
          <p:nvPr/>
        </p:nvSpPr>
        <p:spPr>
          <a:xfrm>
            <a:off x="490650" y="3132425"/>
            <a:ext cx="8162700" cy="865199"/>
          </a:xfrm>
          <a:prstGeom prst="rect">
            <a:avLst/>
          </a:prstGeom>
          <a:noFill/>
          <a:ln>
            <a:noFill/>
          </a:ln>
        </p:spPr>
        <p:txBody>
          <a:bodyPr anchorCtr="0" anchor="t" bIns="91425" lIns="91425" rIns="91425" tIns="91425">
            <a:noAutofit/>
          </a:bodyPr>
          <a:lstStyle/>
          <a:p>
            <a:pPr algn="ctr">
              <a:spcBef>
                <a:spcPts val="0"/>
              </a:spcBef>
              <a:buNone/>
            </a:pPr>
            <a:r>
              <a:rPr b="1" lang="en-GB" sz="3600">
                <a:solidFill>
                  <a:srgbClr val="FF0000"/>
                </a:solidFill>
                <a:latin typeface="Verdana"/>
                <a:ea typeface="Verdana"/>
                <a:cs typeface="Verdana"/>
                <a:sym typeface="Verdana"/>
              </a:rPr>
              <a:t>The Good News!</a:t>
            </a:r>
          </a:p>
        </p:txBody>
      </p:sp>
      <p:pic>
        <p:nvPicPr>
          <p:cNvPr id="124" name="Shape 124"/>
          <p:cNvPicPr preferRelativeResize="0"/>
          <p:nvPr/>
        </p:nvPicPr>
        <p:blipFill>
          <a:blip r:embed="rId4">
            <a:alphaModFix/>
          </a:blip>
          <a:stretch>
            <a:fillRect/>
          </a:stretch>
        </p:blipFill>
        <p:spPr>
          <a:xfrm>
            <a:off x="7755475" y="2513650"/>
            <a:ext cx="1025674" cy="533349"/>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4" name="Shape 674"/>
        <p:cNvGrpSpPr/>
        <p:nvPr/>
      </p:nvGrpSpPr>
      <p:grpSpPr>
        <a:xfrm>
          <a:off x="0" y="0"/>
          <a:ext cx="0" cy="0"/>
          <a:chOff x="0" y="0"/>
          <a:chExt cx="0" cy="0"/>
        </a:xfrm>
      </p:grpSpPr>
      <p:sp>
        <p:nvSpPr>
          <p:cNvPr id="675" name="Shape 675"/>
          <p:cNvSpPr txBox="1"/>
          <p:nvPr>
            <p:ph idx="1" type="subTitle"/>
          </p:nvPr>
        </p:nvSpPr>
        <p:spPr>
          <a:xfrm>
            <a:off x="639175" y="3916300"/>
            <a:ext cx="7965600" cy="1199699"/>
          </a:xfrm>
          <a:prstGeom prst="rect">
            <a:avLst/>
          </a:prstGeom>
          <a:noFill/>
          <a:ln>
            <a:noFill/>
          </a:ln>
        </p:spPr>
        <p:txBody>
          <a:bodyPr anchorCtr="0" anchor="t" bIns="45700" lIns="45700" rIns="45700" tIns="45700">
            <a:noAutofit/>
          </a:bodyPr>
          <a:lstStyle/>
          <a:p>
            <a:pPr indent="0" lvl="0" marL="0" marR="64008" rtl="0" algn="ctr">
              <a:spcBef>
                <a:spcPts val="0"/>
              </a:spcBef>
              <a:spcAft>
                <a:spcPts val="0"/>
              </a:spcAft>
              <a:buClr>
                <a:schemeClr val="accent1"/>
              </a:buClr>
              <a:buSzPct val="25000"/>
              <a:buFont typeface="Noto Symbol"/>
              <a:buNone/>
            </a:pPr>
            <a:r>
              <a:rPr lang="en-GB" sz="3000"/>
              <a:t>Please encourage your child to use these resources on a daily basis</a:t>
            </a:r>
          </a:p>
          <a:p>
            <a:pPr indent="0" lvl="0" marL="0" marR="64008" rtl="0" algn="ctr">
              <a:spcBef>
                <a:spcPts val="0"/>
              </a:spcBef>
              <a:spcAft>
                <a:spcPts val="0"/>
              </a:spcAft>
              <a:buClr>
                <a:schemeClr val="accent1"/>
              </a:buClr>
              <a:buFont typeface="Noto Symbol"/>
              <a:buNone/>
            </a:pPr>
            <a:r>
              <a:t/>
            </a:r>
            <a:endParaRPr sz="3000"/>
          </a:p>
          <a:p>
            <a:pPr indent="0" lvl="0" marL="0" marR="64008" rtl="0" algn="ctr">
              <a:spcBef>
                <a:spcPts val="0"/>
              </a:spcBef>
              <a:spcAft>
                <a:spcPts val="0"/>
              </a:spcAft>
              <a:buClr>
                <a:schemeClr val="accent1"/>
              </a:buClr>
              <a:buSzPct val="25000"/>
              <a:buFont typeface="Noto Symbol"/>
              <a:buNone/>
            </a:pPr>
            <a:r>
              <a:rPr b="0" baseline="0" i="0" lang="en-GB" sz="3000" u="none" cap="none" strike="noStrike">
                <a:solidFill>
                  <a:schemeClr val="dk2"/>
                </a:solidFill>
                <a:latin typeface="Rambla"/>
                <a:ea typeface="Rambla"/>
                <a:cs typeface="Rambla"/>
                <a:sym typeface="Rambla"/>
              </a:rPr>
              <a:t>Please feel free to contact your child</a:t>
            </a:r>
            <a:r>
              <a:rPr lang="en-GB" sz="3000"/>
              <a:t>’s Maths </a:t>
            </a:r>
            <a:r>
              <a:rPr b="0" baseline="0" i="0" lang="en-GB" sz="3000" u="none" cap="none" strike="noStrike">
                <a:solidFill>
                  <a:schemeClr val="dk2"/>
                </a:solidFill>
                <a:latin typeface="Rambla"/>
                <a:ea typeface="Rambla"/>
                <a:cs typeface="Rambla"/>
                <a:sym typeface="Rambla"/>
              </a:rPr>
              <a:t>teacher if you need anything. </a:t>
            </a:r>
          </a:p>
          <a:p>
            <a:pPr indent="0" lvl="0" marL="0" marR="64008" rtl="0" algn="ctr">
              <a:spcBef>
                <a:spcPts val="0"/>
              </a:spcBef>
              <a:spcAft>
                <a:spcPts val="0"/>
              </a:spcAft>
              <a:buClr>
                <a:schemeClr val="accent1"/>
              </a:buClr>
              <a:buFont typeface="Noto Symbol"/>
              <a:buNone/>
            </a:pPr>
            <a:r>
              <a:t/>
            </a:r>
            <a:endParaRPr sz="3000"/>
          </a:p>
          <a:p>
            <a:pPr indent="0" lvl="0" marL="0" marR="64008" rtl="0" algn="ctr">
              <a:spcBef>
                <a:spcPts val="0"/>
              </a:spcBef>
              <a:spcAft>
                <a:spcPts val="0"/>
              </a:spcAft>
              <a:buClr>
                <a:schemeClr val="accent1"/>
              </a:buClr>
              <a:buFont typeface="Noto Symbol"/>
              <a:buNone/>
            </a:pPr>
            <a:r>
              <a:t/>
            </a:r>
            <a:endParaRPr sz="3000"/>
          </a:p>
        </p:txBody>
      </p:sp>
      <p:pic>
        <p:nvPicPr>
          <p:cNvPr id="676" name="Shape 676"/>
          <p:cNvPicPr preferRelativeResize="0"/>
          <p:nvPr/>
        </p:nvPicPr>
        <p:blipFill rotWithShape="1">
          <a:blip r:embed="rId3">
            <a:alphaModFix/>
          </a:blip>
          <a:srcRect b="0" l="0" r="0" t="0"/>
          <a:stretch/>
        </p:blipFill>
        <p:spPr>
          <a:xfrm>
            <a:off x="6122999" y="224450"/>
            <a:ext cx="2280600" cy="3286800"/>
          </a:xfrm>
          <a:prstGeom prst="rect">
            <a:avLst/>
          </a:prstGeom>
          <a:noFill/>
          <a:ln>
            <a:noFill/>
          </a:ln>
        </p:spPr>
      </p:pic>
      <p:sp>
        <p:nvSpPr>
          <p:cNvPr id="677" name="Shape 677"/>
          <p:cNvSpPr txBox="1"/>
          <p:nvPr>
            <p:ph idx="11" type="ftr"/>
          </p:nvPr>
        </p:nvSpPr>
        <p:spPr>
          <a:xfrm>
            <a:off x="4380071" y="6407944"/>
            <a:ext cx="2350799" cy="3650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b="0" baseline="0" i="0" lang="en-GB" sz="1000" u="none" cap="none" strike="noStrike">
                <a:solidFill>
                  <a:srgbClr val="E7F0F4"/>
                </a:solidFill>
                <a:latin typeface="Rambla"/>
                <a:ea typeface="Rambla"/>
                <a:cs typeface="Rambla"/>
                <a:sym typeface="Rambla"/>
              </a:rPr>
              <a:t>Mr Akram</a:t>
            </a:r>
          </a:p>
        </p:txBody>
      </p:sp>
      <p:pic>
        <p:nvPicPr>
          <p:cNvPr id="678" name="Shape 678"/>
          <p:cNvPicPr preferRelativeResize="0"/>
          <p:nvPr/>
        </p:nvPicPr>
        <p:blipFill>
          <a:blip r:embed="rId4">
            <a:alphaModFix/>
          </a:blip>
          <a:stretch>
            <a:fillRect/>
          </a:stretch>
        </p:blipFill>
        <p:spPr>
          <a:xfrm>
            <a:off x="2385850" y="1617200"/>
            <a:ext cx="1889603" cy="1472080"/>
          </a:xfrm>
          <a:prstGeom prst="rect">
            <a:avLst/>
          </a:prstGeom>
          <a:noFill/>
          <a:ln>
            <a:noFill/>
          </a:ln>
        </p:spPr>
      </p:pic>
      <p:pic>
        <p:nvPicPr>
          <p:cNvPr id="679" name="Shape 679"/>
          <p:cNvPicPr preferRelativeResize="0"/>
          <p:nvPr/>
        </p:nvPicPr>
        <p:blipFill rotWithShape="1">
          <a:blip r:embed="rId5">
            <a:alphaModFix/>
          </a:blip>
          <a:srcRect b="72264" l="41568" r="0" t="11410"/>
          <a:stretch/>
        </p:blipFill>
        <p:spPr>
          <a:xfrm>
            <a:off x="639175" y="343075"/>
            <a:ext cx="5082600" cy="764100"/>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3" name="Shape 683"/>
        <p:cNvGrpSpPr/>
        <p:nvPr/>
      </p:nvGrpSpPr>
      <p:grpSpPr>
        <a:xfrm>
          <a:off x="0" y="0"/>
          <a:ext cx="0" cy="0"/>
          <a:chOff x="0" y="0"/>
          <a:chExt cx="0" cy="0"/>
        </a:xfrm>
      </p:grpSpPr>
      <p:pic>
        <p:nvPicPr>
          <p:cNvPr id="684" name="Shape 684"/>
          <p:cNvPicPr preferRelativeResize="0"/>
          <p:nvPr/>
        </p:nvPicPr>
        <p:blipFill rotWithShape="1">
          <a:blip r:embed="rId3">
            <a:alphaModFix/>
          </a:blip>
          <a:srcRect b="29974" l="23981" r="23566" t="20291"/>
          <a:stretch/>
        </p:blipFill>
        <p:spPr>
          <a:xfrm>
            <a:off x="622475" y="192700"/>
            <a:ext cx="8189025" cy="3712649"/>
          </a:xfrm>
          <a:prstGeom prst="rect">
            <a:avLst/>
          </a:prstGeom>
          <a:noFill/>
          <a:ln>
            <a:noFill/>
          </a:ln>
        </p:spPr>
      </p:pic>
      <p:sp>
        <p:nvSpPr>
          <p:cNvPr id="685" name="Shape 685"/>
          <p:cNvSpPr txBox="1"/>
          <p:nvPr/>
        </p:nvSpPr>
        <p:spPr>
          <a:xfrm>
            <a:off x="666950" y="3905350"/>
            <a:ext cx="5711099" cy="2282700"/>
          </a:xfrm>
          <a:prstGeom prst="rect">
            <a:avLst/>
          </a:prstGeom>
          <a:noFill/>
          <a:ln>
            <a:noFill/>
          </a:ln>
        </p:spPr>
        <p:txBody>
          <a:bodyPr anchorCtr="0" anchor="t" bIns="91425" lIns="91425" rIns="91425" tIns="91425">
            <a:noAutofit/>
          </a:bodyPr>
          <a:lstStyle/>
          <a:p>
            <a:pPr rtl="0">
              <a:spcBef>
                <a:spcPts val="0"/>
              </a:spcBef>
              <a:buNone/>
            </a:pPr>
            <a:r>
              <a:rPr b="1" lang="en-GB" sz="2400"/>
              <a:t>Learning Science is like learning a new language, and for some, just as difficult. </a:t>
            </a:r>
          </a:p>
          <a:p>
            <a:pPr rtl="0">
              <a:spcBef>
                <a:spcPts val="0"/>
              </a:spcBef>
              <a:buNone/>
            </a:pPr>
            <a:r>
              <a:t/>
            </a:r>
            <a:endParaRPr sz="2200"/>
          </a:p>
          <a:p>
            <a:pPr>
              <a:spcBef>
                <a:spcPts val="0"/>
              </a:spcBef>
              <a:buNone/>
            </a:pPr>
            <a:r>
              <a:rPr lang="en-GB" sz="2200"/>
              <a:t>In order to achieve well, students must be confident in using key terminology in the right context and using the correct spelling!</a:t>
            </a:r>
            <a:r>
              <a:rPr lang="en-GB" sz="2400"/>
              <a:t>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9" name="Shape 689"/>
        <p:cNvGrpSpPr/>
        <p:nvPr/>
      </p:nvGrpSpPr>
      <p:grpSpPr>
        <a:xfrm>
          <a:off x="0" y="0"/>
          <a:ext cx="0" cy="0"/>
          <a:chOff x="0" y="0"/>
          <a:chExt cx="0" cy="0"/>
        </a:xfrm>
      </p:grpSpPr>
      <p:sp>
        <p:nvSpPr>
          <p:cNvPr id="690" name="Shape 690"/>
          <p:cNvSpPr txBox="1"/>
          <p:nvPr>
            <p:ph type="title"/>
          </p:nvPr>
        </p:nvSpPr>
        <p:spPr>
          <a:xfrm>
            <a:off x="311700" y="573291"/>
            <a:ext cx="8520599" cy="810299"/>
          </a:xfrm>
          <a:prstGeom prst="rect">
            <a:avLst/>
          </a:prstGeom>
        </p:spPr>
        <p:txBody>
          <a:bodyPr anchorCtr="0" anchor="t" bIns="91425" lIns="91425" rIns="91425" tIns="91425">
            <a:noAutofit/>
          </a:bodyPr>
          <a:lstStyle/>
          <a:p>
            <a:pPr>
              <a:spcBef>
                <a:spcPts val="0"/>
              </a:spcBef>
              <a:buNone/>
            </a:pPr>
            <a:r>
              <a:rPr lang="en-GB"/>
              <a:t>Strategies to learn keywords</a:t>
            </a:r>
          </a:p>
        </p:txBody>
      </p:sp>
      <p:sp>
        <p:nvSpPr>
          <p:cNvPr id="691" name="Shape 691"/>
          <p:cNvSpPr txBox="1"/>
          <p:nvPr>
            <p:ph idx="1" type="body"/>
          </p:nvPr>
        </p:nvSpPr>
        <p:spPr>
          <a:xfrm>
            <a:off x="311700" y="1639828"/>
            <a:ext cx="8520599" cy="2363099"/>
          </a:xfrm>
          <a:prstGeom prst="rect">
            <a:avLst/>
          </a:prstGeom>
        </p:spPr>
        <p:txBody>
          <a:bodyPr anchorCtr="0" anchor="t" bIns="91425" lIns="91425" rIns="91425" tIns="91425">
            <a:noAutofit/>
          </a:bodyPr>
          <a:lstStyle/>
          <a:p>
            <a:pPr indent="-228600" lvl="0" marL="457200" rtl="0">
              <a:spcBef>
                <a:spcPts val="0"/>
              </a:spcBef>
              <a:buSzPct val="100000"/>
            </a:pPr>
            <a:r>
              <a:rPr lang="en-GB" sz="2400"/>
              <a:t>Making flashcards</a:t>
            </a:r>
          </a:p>
          <a:p>
            <a:pPr indent="-228600" lvl="0" marL="457200" rtl="0">
              <a:spcBef>
                <a:spcPts val="0"/>
              </a:spcBef>
              <a:buSzPct val="100000"/>
            </a:pPr>
            <a:r>
              <a:rPr lang="en-GB" sz="2400"/>
              <a:t>Keyword bingo</a:t>
            </a:r>
          </a:p>
          <a:p>
            <a:pPr indent="-228600" lvl="0" marL="457200" rtl="0">
              <a:spcBef>
                <a:spcPts val="0"/>
              </a:spcBef>
              <a:buSzPct val="100000"/>
            </a:pPr>
            <a:r>
              <a:rPr lang="en-GB" sz="2400"/>
              <a:t>Mind maps</a:t>
            </a:r>
          </a:p>
          <a:p>
            <a:pPr indent="-228600" lvl="0" marL="457200" rtl="0">
              <a:spcBef>
                <a:spcPts val="0"/>
              </a:spcBef>
              <a:buSzPct val="100000"/>
            </a:pPr>
            <a:r>
              <a:rPr lang="en-GB" sz="2400"/>
              <a:t>Poems</a:t>
            </a:r>
          </a:p>
          <a:p>
            <a:pPr indent="-228600" lvl="0" marL="457200" rtl="0">
              <a:spcBef>
                <a:spcPts val="0"/>
              </a:spcBef>
              <a:buSzPct val="100000"/>
            </a:pPr>
            <a:r>
              <a:rPr b="1" lang="en-GB" sz="2400"/>
              <a:t>Tarsias- </a:t>
            </a:r>
            <a:r>
              <a:rPr lang="en-GB" sz="2400"/>
              <a:t>can be made in school by students</a:t>
            </a:r>
          </a:p>
        </p:txBody>
      </p:sp>
      <p:sp>
        <p:nvSpPr>
          <p:cNvPr id="692" name="Shape 692"/>
          <p:cNvSpPr txBox="1"/>
          <p:nvPr/>
        </p:nvSpPr>
        <p:spPr>
          <a:xfrm>
            <a:off x="506975" y="4189550"/>
            <a:ext cx="4938300" cy="1856399"/>
          </a:xfrm>
          <a:prstGeom prst="rect">
            <a:avLst/>
          </a:prstGeom>
          <a:noFill/>
          <a:ln>
            <a:noFill/>
          </a:ln>
        </p:spPr>
        <p:txBody>
          <a:bodyPr anchorCtr="0" anchor="t" bIns="91425" lIns="91425" rIns="91425" tIns="91425">
            <a:noAutofit/>
          </a:bodyPr>
          <a:lstStyle/>
          <a:p>
            <a:pPr>
              <a:spcBef>
                <a:spcPts val="0"/>
              </a:spcBef>
              <a:buNone/>
            </a:pPr>
            <a:r>
              <a:rPr lang="en-GB" sz="2400"/>
              <a:t>The key is to try to make </a:t>
            </a:r>
            <a:r>
              <a:rPr b="1" lang="en-GB" sz="2400"/>
              <a:t>meaningful links</a:t>
            </a:r>
            <a:r>
              <a:rPr lang="en-GB" sz="2400"/>
              <a:t> between the terms and use them frequently both </a:t>
            </a:r>
            <a:r>
              <a:rPr b="1" lang="en-GB" sz="2400"/>
              <a:t>verbally</a:t>
            </a:r>
            <a:r>
              <a:rPr lang="en-GB" sz="2400"/>
              <a:t> </a:t>
            </a:r>
            <a:r>
              <a:rPr b="1" lang="en-GB" sz="2400"/>
              <a:t>and</a:t>
            </a:r>
            <a:r>
              <a:rPr lang="en-GB" sz="2400"/>
              <a:t> in </a:t>
            </a:r>
            <a:r>
              <a:rPr b="1" lang="en-GB" sz="2400"/>
              <a:t>written work</a:t>
            </a:r>
            <a:r>
              <a:rPr lang="en-GB" sz="2400"/>
              <a:t>.</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6" name="Shape 696"/>
        <p:cNvGrpSpPr/>
        <p:nvPr/>
      </p:nvGrpSpPr>
      <p:grpSpPr>
        <a:xfrm>
          <a:off x="0" y="0"/>
          <a:ext cx="0" cy="0"/>
          <a:chOff x="0" y="0"/>
          <a:chExt cx="0" cy="0"/>
        </a:xfrm>
      </p:grpSpPr>
      <p:sp>
        <p:nvSpPr>
          <p:cNvPr id="697" name="Shape 697"/>
          <p:cNvSpPr txBox="1"/>
          <p:nvPr>
            <p:ph type="title"/>
          </p:nvPr>
        </p:nvSpPr>
        <p:spPr>
          <a:xfrm>
            <a:off x="311700" y="546666"/>
            <a:ext cx="8520599" cy="810299"/>
          </a:xfrm>
          <a:prstGeom prst="rect">
            <a:avLst/>
          </a:prstGeom>
        </p:spPr>
        <p:txBody>
          <a:bodyPr anchorCtr="0" anchor="t" bIns="91425" lIns="91425" rIns="91425" tIns="91425">
            <a:noAutofit/>
          </a:bodyPr>
          <a:lstStyle/>
          <a:p>
            <a:pPr>
              <a:spcBef>
                <a:spcPts val="0"/>
              </a:spcBef>
              <a:buNone/>
            </a:pPr>
            <a:r>
              <a:rPr lang="en-GB"/>
              <a:t>Keyword match up - Tarsia</a:t>
            </a:r>
          </a:p>
        </p:txBody>
      </p:sp>
      <p:sp>
        <p:nvSpPr>
          <p:cNvPr id="698" name="Shape 698"/>
          <p:cNvSpPr txBox="1"/>
          <p:nvPr>
            <p:ph idx="1" type="body"/>
          </p:nvPr>
        </p:nvSpPr>
        <p:spPr>
          <a:xfrm>
            <a:off x="311700" y="1639824"/>
            <a:ext cx="8520599" cy="4725899"/>
          </a:xfrm>
          <a:prstGeom prst="rect">
            <a:avLst/>
          </a:prstGeom>
        </p:spPr>
        <p:txBody>
          <a:bodyPr anchorCtr="0" anchor="t" bIns="91425" lIns="91425" rIns="91425" tIns="91425">
            <a:noAutofit/>
          </a:bodyPr>
          <a:lstStyle/>
          <a:p>
            <a:pPr indent="-419100" lvl="0" marL="457200" rtl="0">
              <a:spcBef>
                <a:spcPts val="0"/>
              </a:spcBef>
              <a:buSzPct val="100000"/>
              <a:buAutoNum type="arabicPeriod"/>
            </a:pPr>
            <a:r>
              <a:rPr lang="en-GB" sz="3000"/>
              <a:t>Empty the envelope onto the desk and turn the cards upwards</a:t>
            </a:r>
          </a:p>
          <a:p>
            <a:pPr indent="-419100" lvl="0" marL="457200" rtl="0">
              <a:spcBef>
                <a:spcPts val="0"/>
              </a:spcBef>
              <a:buSzPct val="100000"/>
              <a:buAutoNum type="arabicPeriod"/>
            </a:pPr>
            <a:r>
              <a:rPr lang="en-GB" sz="3000"/>
              <a:t>Try to match up the keywords with the definitions to create a shape</a:t>
            </a:r>
          </a:p>
          <a:p>
            <a:pPr lvl="0" rtl="0">
              <a:spcBef>
                <a:spcPts val="0"/>
              </a:spcBef>
              <a:buNone/>
            </a:pPr>
            <a:r>
              <a:rPr lang="en-GB">
                <a:solidFill>
                  <a:srgbClr val="FF00FF"/>
                </a:solidFill>
              </a:rPr>
              <a:t>Hint: Blank edges point outwards</a:t>
            </a:r>
            <a:br>
              <a:rPr lang="en-GB"/>
            </a:br>
            <a:br>
              <a:rPr lang="en-GB"/>
            </a:br>
            <a:r>
              <a:rPr lang="en-GB" sz="2400"/>
              <a:t>GOOD LUCK!</a:t>
            </a:r>
          </a:p>
          <a:p>
            <a:pPr rtl="0">
              <a:spcBef>
                <a:spcPts val="0"/>
              </a:spcBef>
              <a:buNone/>
            </a:pPr>
            <a:r>
              <a:t/>
            </a:r>
            <a:endParaRPr sz="2400"/>
          </a:p>
          <a:p>
            <a:pPr lvl="0" rtl="0">
              <a:spcBef>
                <a:spcPts val="0"/>
              </a:spcBef>
              <a:buNone/>
            </a:pPr>
            <a:r>
              <a:rPr lang="en-GB" sz="2400"/>
              <a:t>Time limit: 5 minutes</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2" name="Shape 702"/>
        <p:cNvGrpSpPr/>
        <p:nvPr/>
      </p:nvGrpSpPr>
      <p:grpSpPr>
        <a:xfrm>
          <a:off x="0" y="0"/>
          <a:ext cx="0" cy="0"/>
          <a:chOff x="0" y="0"/>
          <a:chExt cx="0" cy="0"/>
        </a:xfrm>
      </p:grpSpPr>
      <p:sp>
        <p:nvSpPr>
          <p:cNvPr id="703" name="Shape 703"/>
          <p:cNvSpPr txBox="1"/>
          <p:nvPr>
            <p:ph type="title"/>
          </p:nvPr>
        </p:nvSpPr>
        <p:spPr>
          <a:xfrm>
            <a:off x="311700" y="546666"/>
            <a:ext cx="8520599" cy="810299"/>
          </a:xfrm>
          <a:prstGeom prst="rect">
            <a:avLst/>
          </a:prstGeom>
        </p:spPr>
        <p:txBody>
          <a:bodyPr anchorCtr="0" anchor="t" bIns="91425" lIns="91425" rIns="91425" tIns="91425">
            <a:noAutofit/>
          </a:bodyPr>
          <a:lstStyle/>
          <a:p>
            <a:pPr lvl="0" rtl="0" algn="ctr">
              <a:spcBef>
                <a:spcPts val="0"/>
              </a:spcBef>
              <a:buNone/>
            </a:pPr>
            <a:r>
              <a:rPr b="1" lang="en-GB" sz="3600"/>
              <a:t>Time is Ticking to the Start of Exams...</a:t>
            </a:r>
          </a:p>
        </p:txBody>
      </p:sp>
      <p:sp>
        <p:nvSpPr>
          <p:cNvPr id="704" name="Shape 704"/>
          <p:cNvSpPr txBox="1"/>
          <p:nvPr>
            <p:ph idx="1" type="body"/>
          </p:nvPr>
        </p:nvSpPr>
        <p:spPr>
          <a:xfrm>
            <a:off x="311700" y="1639833"/>
            <a:ext cx="8520599" cy="4451999"/>
          </a:xfrm>
          <a:prstGeom prst="rect">
            <a:avLst/>
          </a:prstGeom>
        </p:spPr>
        <p:txBody>
          <a:bodyPr anchorCtr="0" anchor="t" bIns="91425" lIns="91425" rIns="91425" tIns="91425">
            <a:noAutofit/>
          </a:bodyPr>
          <a:lstStyle/>
          <a:p>
            <a:pPr lvl="0" rtl="0" algn="ctr">
              <a:spcBef>
                <a:spcPts val="0"/>
              </a:spcBef>
              <a:buNone/>
            </a:pPr>
            <a:r>
              <a:rPr lang="en-GB" sz="3600">
                <a:latin typeface="Calibri"/>
                <a:ea typeface="Calibri"/>
                <a:cs typeface="Calibri"/>
                <a:sym typeface="Calibri"/>
              </a:rPr>
              <a:t>16,675,200 seconds</a:t>
            </a:r>
          </a:p>
          <a:p>
            <a:pPr lvl="0" rtl="0" algn="ctr">
              <a:spcBef>
                <a:spcPts val="0"/>
              </a:spcBef>
              <a:buNone/>
            </a:pPr>
            <a:r>
              <a:rPr lang="en-GB" sz="3600">
                <a:latin typeface="Calibri"/>
                <a:ea typeface="Calibri"/>
                <a:cs typeface="Calibri"/>
                <a:sym typeface="Calibri"/>
              </a:rPr>
              <a:t>277,920 minutes</a:t>
            </a:r>
          </a:p>
          <a:p>
            <a:pPr lvl="0" rtl="0" algn="ctr">
              <a:spcBef>
                <a:spcPts val="0"/>
              </a:spcBef>
              <a:buNone/>
            </a:pPr>
            <a:r>
              <a:rPr lang="en-GB" sz="3600">
                <a:latin typeface="Calibri"/>
                <a:ea typeface="Calibri"/>
                <a:cs typeface="Calibri"/>
                <a:sym typeface="Calibri"/>
              </a:rPr>
              <a:t>4632 hours</a:t>
            </a:r>
          </a:p>
          <a:p>
            <a:pPr lvl="0" rtl="0" algn="ctr">
              <a:spcBef>
                <a:spcPts val="0"/>
              </a:spcBef>
              <a:buNone/>
            </a:pPr>
            <a:r>
              <a:rPr lang="en-GB" sz="3600">
                <a:latin typeface="Calibri"/>
                <a:ea typeface="Calibri"/>
                <a:cs typeface="Calibri"/>
                <a:sym typeface="Calibri"/>
              </a:rPr>
              <a:t>193 days</a:t>
            </a:r>
          </a:p>
          <a:p>
            <a:pPr lvl="0" rtl="0" algn="ctr">
              <a:spcBef>
                <a:spcPts val="0"/>
              </a:spcBef>
              <a:buNone/>
            </a:pPr>
            <a:r>
              <a:rPr lang="en-GB" sz="3600">
                <a:latin typeface="Calibri"/>
                <a:ea typeface="Calibri"/>
                <a:cs typeface="Calibri"/>
                <a:sym typeface="Calibri"/>
              </a:rPr>
              <a:t>27 weeks and 4 days</a:t>
            </a:r>
          </a:p>
          <a:p>
            <a:pPr lvl="0" rtl="0">
              <a:spcBef>
                <a:spcPts val="0"/>
              </a:spcBef>
              <a:buNone/>
            </a:pPr>
            <a:r>
              <a:t/>
            </a:r>
            <a:endParaRPr/>
          </a:p>
        </p:txBody>
      </p:sp>
      <p:sp>
        <p:nvSpPr>
          <p:cNvPr id="705" name="Shape 705"/>
          <p:cNvSpPr txBox="1"/>
          <p:nvPr/>
        </p:nvSpPr>
        <p:spPr>
          <a:xfrm>
            <a:off x="1001900" y="6025450"/>
            <a:ext cx="8127900" cy="9483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706" name="Shape 706"/>
          <p:cNvSpPr txBox="1"/>
          <p:nvPr/>
        </p:nvSpPr>
        <p:spPr>
          <a:xfrm>
            <a:off x="889000" y="5983100"/>
            <a:ext cx="8127900" cy="948300"/>
          </a:xfrm>
          <a:prstGeom prst="rect">
            <a:avLst/>
          </a:prstGeom>
          <a:noFill/>
          <a:ln>
            <a:noFill/>
          </a:ln>
        </p:spPr>
        <p:txBody>
          <a:bodyPr anchorCtr="0" anchor="t" bIns="91425" lIns="91425" rIns="91425" tIns="91425">
            <a:noAutofit/>
          </a:bodyPr>
          <a:lstStyle/>
          <a:p>
            <a:pPr algn="ctr">
              <a:spcBef>
                <a:spcPts val="0"/>
              </a:spcBef>
              <a:buNone/>
            </a:pPr>
            <a:r>
              <a:rPr b="1" lang="en-GB" sz="3000"/>
              <a:t>arnoldl@busheymeads.org.uk</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0" name="Shape 710"/>
        <p:cNvGrpSpPr/>
        <p:nvPr/>
      </p:nvGrpSpPr>
      <p:grpSpPr>
        <a:xfrm>
          <a:off x="0" y="0"/>
          <a:ext cx="0" cy="0"/>
          <a:chOff x="0" y="0"/>
          <a:chExt cx="0" cy="0"/>
        </a:xfrm>
      </p:grpSpPr>
      <p:sp>
        <p:nvSpPr>
          <p:cNvPr id="711" name="Shape 711"/>
          <p:cNvSpPr txBox="1"/>
          <p:nvPr/>
        </p:nvSpPr>
        <p:spPr>
          <a:xfrm>
            <a:off x="1284980" y="2276872"/>
            <a:ext cx="7199279"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GB" sz="3600" u="none" cap="none" strike="noStrike">
                <a:solidFill>
                  <a:schemeClr val="dk1"/>
                </a:solidFill>
                <a:latin typeface="Calibri"/>
                <a:ea typeface="Calibri"/>
                <a:cs typeface="Calibri"/>
                <a:sym typeface="Calibri"/>
              </a:rPr>
              <a:t>Thank you for attending this evening</a:t>
            </a:r>
          </a:p>
        </p:txBody>
      </p:sp>
      <p:pic>
        <p:nvPicPr>
          <p:cNvPr id="712" name="Shape 712"/>
          <p:cNvPicPr preferRelativeResize="0"/>
          <p:nvPr/>
        </p:nvPicPr>
        <p:blipFill rotWithShape="1">
          <a:blip r:embed="rId3">
            <a:alphaModFix/>
          </a:blip>
          <a:srcRect b="0" l="0" r="0" t="0"/>
          <a:stretch/>
        </p:blipFill>
        <p:spPr>
          <a:xfrm>
            <a:off x="3471982" y="3356992"/>
            <a:ext cx="2458276" cy="2746935"/>
          </a:xfrm>
          <a:prstGeom prst="rect">
            <a:avLst/>
          </a:prstGeom>
          <a:noFill/>
          <a:ln>
            <a:noFill/>
          </a:ln>
        </p:spPr>
      </p:pic>
      <p:sp>
        <p:nvSpPr>
          <p:cNvPr id="713" name="Shape 713"/>
          <p:cNvSpPr txBox="1"/>
          <p:nvPr/>
        </p:nvSpPr>
        <p:spPr>
          <a:xfrm>
            <a:off x="1259632" y="620687"/>
            <a:ext cx="6882978" cy="101566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1" lang="en-GB" sz="6000" u="none" cap="none" strike="noStrike">
                <a:solidFill>
                  <a:srgbClr val="006600"/>
                </a:solidFill>
                <a:latin typeface="Arial"/>
                <a:ea typeface="Arial"/>
                <a:cs typeface="Arial"/>
                <a:sym typeface="Arial"/>
              </a:rPr>
              <a:t>Aspire to Achieve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130" name="Shape 130"/>
          <p:cNvSpPr txBox="1"/>
          <p:nvPr>
            <p:ph type="title"/>
          </p:nvPr>
        </p:nvSpPr>
        <p:spPr>
          <a:xfrm>
            <a:off x="5110800" y="101625"/>
            <a:ext cx="4033200" cy="1143000"/>
          </a:xfrm>
          <a:prstGeom prst="rect">
            <a:avLst/>
          </a:prstGeom>
        </p:spPr>
        <p:txBody>
          <a:bodyPr anchorCtr="0" anchor="ctr" bIns="91425" lIns="91425" rIns="91425" tIns="91425">
            <a:noAutofit/>
          </a:bodyPr>
          <a:lstStyle/>
          <a:p>
            <a:pPr>
              <a:spcBef>
                <a:spcPts val="0"/>
              </a:spcBef>
              <a:buNone/>
            </a:pPr>
            <a:r>
              <a:rPr b="1" lang="en-GB" sz="3600">
                <a:solidFill>
                  <a:srgbClr val="FF0000"/>
                </a:solidFill>
                <a:latin typeface="Verdana"/>
                <a:ea typeface="Verdana"/>
                <a:cs typeface="Verdana"/>
                <a:sym typeface="Verdana"/>
              </a:rPr>
              <a:t>The Learning Pyramid</a:t>
            </a:r>
            <a:r>
              <a:rPr b="1" lang="en-GB" sz="3600">
                <a:latin typeface="Verdana"/>
                <a:ea typeface="Verdana"/>
                <a:cs typeface="Verdana"/>
                <a:sym typeface="Verdana"/>
              </a:rPr>
              <a:t> </a:t>
            </a:r>
          </a:p>
        </p:txBody>
      </p:sp>
      <p:sp>
        <p:nvSpPr>
          <p:cNvPr id="131" name="Shape 131"/>
          <p:cNvSpPr/>
          <p:nvPr/>
        </p:nvSpPr>
        <p:spPr>
          <a:xfrm>
            <a:off x="201500" y="349700"/>
            <a:ext cx="8362525" cy="6243075"/>
          </a:xfrm>
          <a:prstGeom prst="flowChartExtra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 name="Shape 132"/>
          <p:cNvSpPr txBox="1"/>
          <p:nvPr>
            <p:ph idx="1" type="body"/>
          </p:nvPr>
        </p:nvSpPr>
        <p:spPr>
          <a:xfrm>
            <a:off x="1515425" y="658625"/>
            <a:ext cx="3777599" cy="663300"/>
          </a:xfrm>
          <a:prstGeom prst="rect">
            <a:avLst/>
          </a:prstGeom>
        </p:spPr>
        <p:txBody>
          <a:bodyPr anchorCtr="0" anchor="t" bIns="91425" lIns="91425" rIns="91425" tIns="91425">
            <a:noAutofit/>
          </a:bodyPr>
          <a:lstStyle/>
          <a:p>
            <a:pPr>
              <a:spcBef>
                <a:spcPts val="0"/>
              </a:spcBef>
              <a:buNone/>
            </a:pPr>
            <a:r>
              <a:rPr b="1" lang="en-GB" sz="3000">
                <a:solidFill>
                  <a:srgbClr val="FF0000"/>
                </a:solidFill>
              </a:rPr>
              <a:t>10%</a:t>
            </a:r>
            <a:r>
              <a:rPr lang="en-GB" sz="3000"/>
              <a:t> of what we read</a:t>
            </a:r>
          </a:p>
        </p:txBody>
      </p:sp>
      <p:sp>
        <p:nvSpPr>
          <p:cNvPr id="133" name="Shape 133"/>
          <p:cNvSpPr txBox="1"/>
          <p:nvPr/>
        </p:nvSpPr>
        <p:spPr>
          <a:xfrm>
            <a:off x="80550" y="101625"/>
            <a:ext cx="4302300" cy="591299"/>
          </a:xfrm>
          <a:prstGeom prst="rect">
            <a:avLst/>
          </a:prstGeom>
          <a:noFill/>
          <a:ln>
            <a:noFill/>
          </a:ln>
        </p:spPr>
        <p:txBody>
          <a:bodyPr anchorCtr="0" anchor="t" bIns="91425" lIns="91425" rIns="91425" tIns="91425">
            <a:noAutofit/>
          </a:bodyPr>
          <a:lstStyle/>
          <a:p>
            <a:pPr>
              <a:spcBef>
                <a:spcPts val="0"/>
              </a:spcBef>
              <a:buNone/>
            </a:pPr>
            <a:r>
              <a:rPr lang="en-GB" sz="3000">
                <a:solidFill>
                  <a:srgbClr val="0000FF"/>
                </a:solidFill>
                <a:latin typeface="Impact"/>
                <a:ea typeface="Impact"/>
                <a:cs typeface="Impact"/>
                <a:sym typeface="Impact"/>
              </a:rPr>
              <a:t>We learn….</a:t>
            </a:r>
          </a:p>
        </p:txBody>
      </p:sp>
      <p:cxnSp>
        <p:nvCxnSpPr>
          <p:cNvPr id="134" name="Shape 134"/>
          <p:cNvCxnSpPr/>
          <p:nvPr/>
        </p:nvCxnSpPr>
        <p:spPr>
          <a:xfrm>
            <a:off x="3769925" y="1282650"/>
            <a:ext cx="1276199" cy="18600"/>
          </a:xfrm>
          <a:prstGeom prst="straightConnector1">
            <a:avLst/>
          </a:prstGeom>
          <a:noFill/>
          <a:ln cap="flat" cmpd="sng" w="19050">
            <a:solidFill>
              <a:srgbClr val="000000"/>
            </a:solidFill>
            <a:prstDash val="solid"/>
            <a:round/>
            <a:headEnd len="lg" w="lg" type="none"/>
            <a:tailEnd len="lg" w="lg" type="none"/>
          </a:ln>
        </p:spPr>
      </p:cxnSp>
      <p:cxnSp>
        <p:nvCxnSpPr>
          <p:cNvPr id="135" name="Shape 135"/>
          <p:cNvCxnSpPr/>
          <p:nvPr/>
        </p:nvCxnSpPr>
        <p:spPr>
          <a:xfrm flipH="1" rot="10800000">
            <a:off x="3128325" y="2195274"/>
            <a:ext cx="2494199" cy="14400"/>
          </a:xfrm>
          <a:prstGeom prst="straightConnector1">
            <a:avLst/>
          </a:prstGeom>
          <a:noFill/>
          <a:ln cap="flat" cmpd="sng" w="19050">
            <a:solidFill>
              <a:srgbClr val="000000"/>
            </a:solidFill>
            <a:prstDash val="solid"/>
            <a:round/>
            <a:headEnd len="lg" w="lg" type="none"/>
            <a:tailEnd len="lg" w="lg" type="none"/>
          </a:ln>
        </p:spPr>
      </p:cxnSp>
      <p:cxnSp>
        <p:nvCxnSpPr>
          <p:cNvPr id="136" name="Shape 136"/>
          <p:cNvCxnSpPr/>
          <p:nvPr/>
        </p:nvCxnSpPr>
        <p:spPr>
          <a:xfrm>
            <a:off x="2609225" y="3056162"/>
            <a:ext cx="3561300" cy="3900"/>
          </a:xfrm>
          <a:prstGeom prst="straightConnector1">
            <a:avLst/>
          </a:prstGeom>
          <a:noFill/>
          <a:ln cap="flat" cmpd="sng" w="19050">
            <a:solidFill>
              <a:srgbClr val="000000"/>
            </a:solidFill>
            <a:prstDash val="solid"/>
            <a:round/>
            <a:headEnd len="lg" w="lg" type="none"/>
            <a:tailEnd len="lg" w="lg" type="none"/>
          </a:ln>
        </p:spPr>
      </p:cxnSp>
      <p:cxnSp>
        <p:nvCxnSpPr>
          <p:cNvPr id="137" name="Shape 137"/>
          <p:cNvCxnSpPr/>
          <p:nvPr/>
        </p:nvCxnSpPr>
        <p:spPr>
          <a:xfrm flipH="1" rot="10800000">
            <a:off x="1974956" y="3925524"/>
            <a:ext cx="4774200" cy="17700"/>
          </a:xfrm>
          <a:prstGeom prst="straightConnector1">
            <a:avLst/>
          </a:prstGeom>
          <a:noFill/>
          <a:ln cap="flat" cmpd="sng" w="19050">
            <a:solidFill>
              <a:srgbClr val="000000"/>
            </a:solidFill>
            <a:prstDash val="solid"/>
            <a:round/>
            <a:headEnd len="lg" w="lg" type="none"/>
            <a:tailEnd len="lg" w="lg" type="none"/>
          </a:ln>
        </p:spPr>
      </p:cxnSp>
      <p:cxnSp>
        <p:nvCxnSpPr>
          <p:cNvPr id="138" name="Shape 138"/>
          <p:cNvCxnSpPr/>
          <p:nvPr/>
        </p:nvCxnSpPr>
        <p:spPr>
          <a:xfrm flipH="1" rot="10800000">
            <a:off x="1398100" y="4819199"/>
            <a:ext cx="5954699" cy="14400"/>
          </a:xfrm>
          <a:prstGeom prst="straightConnector1">
            <a:avLst/>
          </a:prstGeom>
          <a:noFill/>
          <a:ln cap="flat" cmpd="sng" w="19050">
            <a:solidFill>
              <a:srgbClr val="000000"/>
            </a:solidFill>
            <a:prstDash val="solid"/>
            <a:round/>
            <a:headEnd len="lg" w="lg" type="none"/>
            <a:tailEnd len="lg" w="lg" type="none"/>
          </a:ln>
        </p:spPr>
      </p:cxnSp>
      <p:cxnSp>
        <p:nvCxnSpPr>
          <p:cNvPr id="139" name="Shape 139"/>
          <p:cNvCxnSpPr/>
          <p:nvPr/>
        </p:nvCxnSpPr>
        <p:spPr>
          <a:xfrm flipH="1" rot="10800000">
            <a:off x="763775" y="5727699"/>
            <a:ext cx="7180199" cy="28800"/>
          </a:xfrm>
          <a:prstGeom prst="straightConnector1">
            <a:avLst/>
          </a:prstGeom>
          <a:noFill/>
          <a:ln cap="flat" cmpd="sng" w="19050">
            <a:solidFill>
              <a:srgbClr val="000000"/>
            </a:solidFill>
            <a:prstDash val="solid"/>
            <a:round/>
            <a:headEnd len="lg" w="lg" type="none"/>
            <a:tailEnd len="lg" w="lg" type="none"/>
          </a:ln>
        </p:spPr>
      </p:cxnSp>
      <p:pic>
        <p:nvPicPr>
          <p:cNvPr id="140" name="Shape 140"/>
          <p:cNvPicPr preferRelativeResize="0"/>
          <p:nvPr/>
        </p:nvPicPr>
        <p:blipFill>
          <a:blip r:embed="rId4">
            <a:alphaModFix/>
          </a:blip>
          <a:stretch>
            <a:fillRect/>
          </a:stretch>
        </p:blipFill>
        <p:spPr>
          <a:xfrm>
            <a:off x="496251" y="754423"/>
            <a:ext cx="1276199" cy="827939"/>
          </a:xfrm>
          <a:prstGeom prst="rect">
            <a:avLst/>
          </a:prstGeom>
          <a:noFill/>
          <a:ln>
            <a:noFill/>
          </a:ln>
        </p:spPr>
      </p:pic>
      <p:sp>
        <p:nvSpPr>
          <p:cNvPr id="141" name="Shape 141"/>
          <p:cNvSpPr txBox="1"/>
          <p:nvPr/>
        </p:nvSpPr>
        <p:spPr>
          <a:xfrm>
            <a:off x="5110800" y="1305950"/>
            <a:ext cx="3889199" cy="827999"/>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FF0000"/>
                </a:solidFill>
                <a:latin typeface="Calibri"/>
                <a:ea typeface="Calibri"/>
                <a:cs typeface="Calibri"/>
                <a:sym typeface="Calibri"/>
              </a:rPr>
              <a:t>20 %</a:t>
            </a:r>
            <a:r>
              <a:rPr lang="en-GB" sz="3000">
                <a:solidFill>
                  <a:schemeClr val="dk1"/>
                </a:solidFill>
                <a:latin typeface="Calibri"/>
                <a:ea typeface="Calibri"/>
                <a:cs typeface="Calibri"/>
                <a:sym typeface="Calibri"/>
              </a:rPr>
              <a:t> of what we hear</a:t>
            </a:r>
          </a:p>
        </p:txBody>
      </p:sp>
      <p:pic>
        <p:nvPicPr>
          <p:cNvPr id="142" name="Shape 142"/>
          <p:cNvPicPr preferRelativeResize="0"/>
          <p:nvPr/>
        </p:nvPicPr>
        <p:blipFill rotWithShape="1">
          <a:blip r:embed="rId5">
            <a:alphaModFix/>
          </a:blip>
          <a:srcRect b="0" l="0" r="28795" t="0"/>
          <a:stretch/>
        </p:blipFill>
        <p:spPr>
          <a:xfrm>
            <a:off x="3858075" y="1334300"/>
            <a:ext cx="1016699" cy="827925"/>
          </a:xfrm>
          <a:prstGeom prst="rect">
            <a:avLst/>
          </a:prstGeom>
          <a:noFill/>
          <a:ln>
            <a:noFill/>
          </a:ln>
        </p:spPr>
      </p:pic>
      <p:sp>
        <p:nvSpPr>
          <p:cNvPr id="143" name="Shape 143"/>
          <p:cNvSpPr txBox="1"/>
          <p:nvPr/>
        </p:nvSpPr>
        <p:spPr>
          <a:xfrm>
            <a:off x="8975" y="2218925"/>
            <a:ext cx="4033200" cy="827999"/>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FF0000"/>
                </a:solidFill>
                <a:latin typeface="Calibri"/>
                <a:ea typeface="Calibri"/>
                <a:cs typeface="Calibri"/>
                <a:sym typeface="Calibri"/>
              </a:rPr>
              <a:t>30 %</a:t>
            </a:r>
            <a:r>
              <a:rPr lang="en-GB" sz="3000">
                <a:solidFill>
                  <a:schemeClr val="dk1"/>
                </a:solidFill>
                <a:latin typeface="Calibri"/>
                <a:ea typeface="Calibri"/>
                <a:cs typeface="Calibri"/>
                <a:sym typeface="Calibri"/>
              </a:rPr>
              <a:t> of what we see</a:t>
            </a:r>
          </a:p>
        </p:txBody>
      </p:sp>
      <p:pic>
        <p:nvPicPr>
          <p:cNvPr id="144" name="Shape 144"/>
          <p:cNvPicPr preferRelativeResize="0"/>
          <p:nvPr/>
        </p:nvPicPr>
        <p:blipFill rotWithShape="1">
          <a:blip r:embed="rId6">
            <a:alphaModFix/>
          </a:blip>
          <a:srcRect b="19889" l="0" r="0" t="23829"/>
          <a:stretch/>
        </p:blipFill>
        <p:spPr>
          <a:xfrm>
            <a:off x="3744000" y="2399925"/>
            <a:ext cx="1656000" cy="465999"/>
          </a:xfrm>
          <a:prstGeom prst="rect">
            <a:avLst/>
          </a:prstGeom>
          <a:noFill/>
          <a:ln>
            <a:noFill/>
          </a:ln>
        </p:spPr>
      </p:pic>
      <p:sp>
        <p:nvSpPr>
          <p:cNvPr id="145" name="Shape 145"/>
          <p:cNvSpPr txBox="1"/>
          <p:nvPr/>
        </p:nvSpPr>
        <p:spPr>
          <a:xfrm>
            <a:off x="0" y="3197150"/>
            <a:ext cx="7024799" cy="591299"/>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FF0000"/>
                </a:solidFill>
                <a:latin typeface="Calibri"/>
                <a:ea typeface="Calibri"/>
                <a:cs typeface="Calibri"/>
                <a:sym typeface="Calibri"/>
              </a:rPr>
              <a:t>50 %</a:t>
            </a:r>
            <a:r>
              <a:rPr lang="en-GB" sz="3000">
                <a:solidFill>
                  <a:schemeClr val="dk1"/>
                </a:solidFill>
                <a:latin typeface="Calibri"/>
                <a:ea typeface="Calibri"/>
                <a:cs typeface="Calibri"/>
                <a:sym typeface="Calibri"/>
              </a:rPr>
              <a:t> of what we see and hear</a:t>
            </a:r>
          </a:p>
        </p:txBody>
      </p:sp>
      <p:pic>
        <p:nvPicPr>
          <p:cNvPr id="146" name="Shape 146"/>
          <p:cNvPicPr preferRelativeResize="0"/>
          <p:nvPr/>
        </p:nvPicPr>
        <p:blipFill>
          <a:blip r:embed="rId7">
            <a:alphaModFix/>
          </a:blip>
          <a:stretch>
            <a:fillRect/>
          </a:stretch>
        </p:blipFill>
        <p:spPr>
          <a:xfrm>
            <a:off x="5110800" y="3100462"/>
            <a:ext cx="1100686" cy="827950"/>
          </a:xfrm>
          <a:prstGeom prst="rect">
            <a:avLst/>
          </a:prstGeom>
          <a:noFill/>
          <a:ln>
            <a:noFill/>
          </a:ln>
        </p:spPr>
      </p:pic>
      <p:sp>
        <p:nvSpPr>
          <p:cNvPr id="147" name="Shape 147"/>
          <p:cNvSpPr txBox="1"/>
          <p:nvPr/>
        </p:nvSpPr>
        <p:spPr>
          <a:xfrm>
            <a:off x="0" y="3889825"/>
            <a:ext cx="4227599" cy="827999"/>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FF0000"/>
                </a:solidFill>
                <a:latin typeface="Calibri"/>
                <a:ea typeface="Calibri"/>
                <a:cs typeface="Calibri"/>
                <a:sym typeface="Calibri"/>
              </a:rPr>
              <a:t>70 %</a:t>
            </a:r>
            <a:r>
              <a:rPr lang="en-GB" sz="3000">
                <a:solidFill>
                  <a:schemeClr val="dk1"/>
                </a:solidFill>
                <a:latin typeface="Calibri"/>
                <a:ea typeface="Calibri"/>
                <a:cs typeface="Calibri"/>
                <a:sym typeface="Calibri"/>
              </a:rPr>
              <a:t> of what we discuss</a:t>
            </a:r>
          </a:p>
        </p:txBody>
      </p:sp>
      <p:pic>
        <p:nvPicPr>
          <p:cNvPr id="148" name="Shape 148"/>
          <p:cNvPicPr preferRelativeResize="0"/>
          <p:nvPr/>
        </p:nvPicPr>
        <p:blipFill rotWithShape="1">
          <a:blip r:embed="rId8">
            <a:alphaModFix/>
          </a:blip>
          <a:srcRect b="13494" l="0" r="0" t="0"/>
          <a:stretch/>
        </p:blipFill>
        <p:spPr>
          <a:xfrm>
            <a:off x="4382850" y="3959835"/>
            <a:ext cx="1276200" cy="827949"/>
          </a:xfrm>
          <a:prstGeom prst="rect">
            <a:avLst/>
          </a:prstGeom>
          <a:noFill/>
          <a:ln>
            <a:noFill/>
          </a:ln>
        </p:spPr>
      </p:pic>
      <p:sp>
        <p:nvSpPr>
          <p:cNvPr id="149" name="Shape 149"/>
          <p:cNvSpPr txBox="1"/>
          <p:nvPr/>
        </p:nvSpPr>
        <p:spPr>
          <a:xfrm>
            <a:off x="8975" y="4985000"/>
            <a:ext cx="5134500" cy="591299"/>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FF0000"/>
                </a:solidFill>
                <a:latin typeface="Calibri"/>
                <a:ea typeface="Calibri"/>
                <a:cs typeface="Calibri"/>
                <a:sym typeface="Calibri"/>
              </a:rPr>
              <a:t>80 %</a:t>
            </a:r>
            <a:r>
              <a:rPr lang="en-GB" sz="3000">
                <a:solidFill>
                  <a:schemeClr val="dk1"/>
                </a:solidFill>
                <a:latin typeface="Calibri"/>
                <a:ea typeface="Calibri"/>
                <a:cs typeface="Calibri"/>
                <a:sym typeface="Calibri"/>
              </a:rPr>
              <a:t> of what we experience</a:t>
            </a:r>
          </a:p>
        </p:txBody>
      </p:sp>
      <p:pic>
        <p:nvPicPr>
          <p:cNvPr id="150" name="Shape 150"/>
          <p:cNvPicPr preferRelativeResize="0"/>
          <p:nvPr/>
        </p:nvPicPr>
        <p:blipFill rotWithShape="1">
          <a:blip r:embed="rId9">
            <a:alphaModFix/>
          </a:blip>
          <a:srcRect b="0" l="8205" r="16516" t="9099"/>
          <a:stretch/>
        </p:blipFill>
        <p:spPr>
          <a:xfrm>
            <a:off x="5110800" y="4775930"/>
            <a:ext cx="1100675" cy="1002570"/>
          </a:xfrm>
          <a:prstGeom prst="rect">
            <a:avLst/>
          </a:prstGeom>
          <a:noFill/>
          <a:ln>
            <a:noFill/>
          </a:ln>
        </p:spPr>
      </p:pic>
      <p:sp>
        <p:nvSpPr>
          <p:cNvPr id="151" name="Shape 151"/>
          <p:cNvSpPr txBox="1"/>
          <p:nvPr/>
        </p:nvSpPr>
        <p:spPr>
          <a:xfrm>
            <a:off x="0" y="5907900"/>
            <a:ext cx="6211499" cy="827999"/>
          </a:xfrm>
          <a:prstGeom prst="rect">
            <a:avLst/>
          </a:prstGeom>
          <a:noFill/>
          <a:ln>
            <a:noFill/>
          </a:ln>
        </p:spPr>
        <p:txBody>
          <a:bodyPr anchorCtr="0" anchor="ctr" bIns="91425" lIns="91425" rIns="91425" tIns="91425">
            <a:noAutofit/>
          </a:bodyPr>
          <a:lstStyle/>
          <a:p>
            <a:pPr indent="-139700" lvl="0" marL="342900" rtl="0">
              <a:spcBef>
                <a:spcPts val="640"/>
              </a:spcBef>
              <a:buNone/>
            </a:pPr>
            <a:r>
              <a:rPr b="1" lang="en-GB" sz="3000">
                <a:solidFill>
                  <a:srgbClr val="FF0000"/>
                </a:solidFill>
                <a:latin typeface="Calibri"/>
                <a:ea typeface="Calibri"/>
                <a:cs typeface="Calibri"/>
                <a:sym typeface="Calibri"/>
              </a:rPr>
              <a:t>95 %</a:t>
            </a:r>
            <a:r>
              <a:rPr lang="en-GB" sz="3000">
                <a:solidFill>
                  <a:schemeClr val="dk1"/>
                </a:solidFill>
                <a:latin typeface="Calibri"/>
                <a:ea typeface="Calibri"/>
                <a:cs typeface="Calibri"/>
                <a:sym typeface="Calibri"/>
              </a:rPr>
              <a:t> of what we teach others</a:t>
            </a:r>
          </a:p>
        </p:txBody>
      </p:sp>
      <p:pic>
        <p:nvPicPr>
          <p:cNvPr id="152" name="Shape 152"/>
          <p:cNvPicPr preferRelativeResize="0"/>
          <p:nvPr/>
        </p:nvPicPr>
        <p:blipFill>
          <a:blip r:embed="rId10">
            <a:alphaModFix/>
          </a:blip>
          <a:stretch>
            <a:fillRect/>
          </a:stretch>
        </p:blipFill>
        <p:spPr>
          <a:xfrm>
            <a:off x="6478200" y="5143500"/>
            <a:ext cx="1986650" cy="13244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158" name="Shape 158"/>
          <p:cNvSpPr txBox="1"/>
          <p:nvPr>
            <p:ph type="title"/>
          </p:nvPr>
        </p:nvSpPr>
        <p:spPr>
          <a:xfrm>
            <a:off x="0" y="87225"/>
            <a:ext cx="4435500" cy="1143000"/>
          </a:xfrm>
          <a:prstGeom prst="rect">
            <a:avLst/>
          </a:prstGeom>
        </p:spPr>
        <p:txBody>
          <a:bodyPr anchorCtr="0" anchor="ctr" bIns="91425" lIns="91425" rIns="91425" tIns="91425">
            <a:noAutofit/>
          </a:bodyPr>
          <a:lstStyle/>
          <a:p>
            <a:pPr>
              <a:spcBef>
                <a:spcPts val="0"/>
              </a:spcBef>
              <a:buNone/>
            </a:pPr>
            <a:r>
              <a:rPr b="1" lang="en-GB" sz="3600">
                <a:solidFill>
                  <a:srgbClr val="FF0000"/>
                </a:solidFill>
                <a:latin typeface="Verdana"/>
                <a:ea typeface="Verdana"/>
                <a:cs typeface="Verdana"/>
                <a:sym typeface="Verdana"/>
              </a:rPr>
              <a:t>So...the practical advice</a:t>
            </a:r>
          </a:p>
        </p:txBody>
      </p:sp>
      <p:sp>
        <p:nvSpPr>
          <p:cNvPr id="159" name="Shape 159"/>
          <p:cNvSpPr txBox="1"/>
          <p:nvPr>
            <p:ph idx="1" type="body"/>
          </p:nvPr>
        </p:nvSpPr>
        <p:spPr>
          <a:xfrm>
            <a:off x="457200" y="1600200"/>
            <a:ext cx="3383099" cy="4526100"/>
          </a:xfrm>
          <a:prstGeom prst="rect">
            <a:avLst/>
          </a:prstGeom>
        </p:spPr>
        <p:txBody>
          <a:bodyPr anchorCtr="0" anchor="t" bIns="91425" lIns="91425" rIns="91425" tIns="91425">
            <a:noAutofit/>
          </a:bodyPr>
          <a:lstStyle/>
          <a:p>
            <a:pPr rtl="0">
              <a:spcBef>
                <a:spcPts val="0"/>
              </a:spcBef>
              <a:buNone/>
            </a:pPr>
            <a:r>
              <a:rPr lang="en-GB"/>
              <a:t>A Revision toolkit:</a:t>
            </a:r>
          </a:p>
          <a:p>
            <a:pPr>
              <a:spcBef>
                <a:spcPts val="0"/>
              </a:spcBef>
              <a:buNone/>
            </a:pPr>
            <a:r>
              <a:t/>
            </a:r>
            <a:endParaRPr/>
          </a:p>
        </p:txBody>
      </p:sp>
      <p:pic>
        <p:nvPicPr>
          <p:cNvPr id="160" name="Shape 160"/>
          <p:cNvPicPr preferRelativeResize="0"/>
          <p:nvPr/>
        </p:nvPicPr>
        <p:blipFill>
          <a:blip r:embed="rId4">
            <a:alphaModFix/>
          </a:blip>
          <a:stretch>
            <a:fillRect/>
          </a:stretch>
        </p:blipFill>
        <p:spPr>
          <a:xfrm rot="-800562">
            <a:off x="6261244" y="123541"/>
            <a:ext cx="1257190" cy="1594263"/>
          </a:xfrm>
          <a:prstGeom prst="rect">
            <a:avLst/>
          </a:prstGeom>
          <a:noFill/>
          <a:ln>
            <a:noFill/>
          </a:ln>
        </p:spPr>
      </p:pic>
      <p:pic>
        <p:nvPicPr>
          <p:cNvPr id="161" name="Shape 161"/>
          <p:cNvPicPr preferRelativeResize="0"/>
          <p:nvPr/>
        </p:nvPicPr>
        <p:blipFill>
          <a:blip r:embed="rId5">
            <a:alphaModFix/>
          </a:blip>
          <a:stretch>
            <a:fillRect/>
          </a:stretch>
        </p:blipFill>
        <p:spPr>
          <a:xfrm>
            <a:off x="7612075" y="0"/>
            <a:ext cx="1531924" cy="1531924"/>
          </a:xfrm>
          <a:prstGeom prst="rect">
            <a:avLst/>
          </a:prstGeom>
          <a:noFill/>
          <a:ln>
            <a:noFill/>
          </a:ln>
        </p:spPr>
      </p:pic>
      <p:pic>
        <p:nvPicPr>
          <p:cNvPr id="162" name="Shape 162"/>
          <p:cNvPicPr preferRelativeResize="0"/>
          <p:nvPr/>
        </p:nvPicPr>
        <p:blipFill>
          <a:blip r:embed="rId6">
            <a:alphaModFix/>
          </a:blip>
          <a:stretch>
            <a:fillRect/>
          </a:stretch>
        </p:blipFill>
        <p:spPr>
          <a:xfrm rot="-904597">
            <a:off x="7373275" y="1597200"/>
            <a:ext cx="1591175" cy="1591175"/>
          </a:xfrm>
          <a:prstGeom prst="rect">
            <a:avLst/>
          </a:prstGeom>
          <a:noFill/>
          <a:ln>
            <a:noFill/>
          </a:ln>
        </p:spPr>
      </p:pic>
      <p:pic>
        <p:nvPicPr>
          <p:cNvPr id="163" name="Shape 163"/>
          <p:cNvPicPr preferRelativeResize="0"/>
          <p:nvPr/>
        </p:nvPicPr>
        <p:blipFill>
          <a:blip r:embed="rId7">
            <a:alphaModFix/>
          </a:blip>
          <a:stretch>
            <a:fillRect/>
          </a:stretch>
        </p:blipFill>
        <p:spPr>
          <a:xfrm>
            <a:off x="6094250" y="5117838"/>
            <a:ext cx="3062824" cy="1740161"/>
          </a:xfrm>
          <a:prstGeom prst="rect">
            <a:avLst/>
          </a:prstGeom>
          <a:noFill/>
          <a:ln>
            <a:noFill/>
          </a:ln>
        </p:spPr>
      </p:pic>
      <p:pic>
        <p:nvPicPr>
          <p:cNvPr id="164" name="Shape 164"/>
          <p:cNvPicPr preferRelativeResize="0"/>
          <p:nvPr/>
        </p:nvPicPr>
        <p:blipFill>
          <a:blip r:embed="rId8">
            <a:alphaModFix/>
          </a:blip>
          <a:stretch>
            <a:fillRect/>
          </a:stretch>
        </p:blipFill>
        <p:spPr>
          <a:xfrm>
            <a:off x="7518499" y="3252075"/>
            <a:ext cx="1531925" cy="960145"/>
          </a:xfrm>
          <a:prstGeom prst="rect">
            <a:avLst/>
          </a:prstGeom>
          <a:noFill/>
          <a:ln>
            <a:noFill/>
          </a:ln>
        </p:spPr>
      </p:pic>
      <p:pic>
        <p:nvPicPr>
          <p:cNvPr id="165" name="Shape 165"/>
          <p:cNvPicPr preferRelativeResize="0"/>
          <p:nvPr/>
        </p:nvPicPr>
        <p:blipFill>
          <a:blip r:embed="rId9">
            <a:alphaModFix/>
          </a:blip>
          <a:stretch>
            <a:fillRect/>
          </a:stretch>
        </p:blipFill>
        <p:spPr>
          <a:xfrm>
            <a:off x="5704050" y="1841350"/>
            <a:ext cx="1833524" cy="1222349"/>
          </a:xfrm>
          <a:prstGeom prst="rect">
            <a:avLst/>
          </a:prstGeom>
          <a:noFill/>
          <a:ln>
            <a:noFill/>
          </a:ln>
        </p:spPr>
      </p:pic>
      <p:pic>
        <p:nvPicPr>
          <p:cNvPr id="166" name="Shape 166"/>
          <p:cNvPicPr preferRelativeResize="0"/>
          <p:nvPr/>
        </p:nvPicPr>
        <p:blipFill>
          <a:blip r:embed="rId10">
            <a:alphaModFix/>
          </a:blip>
          <a:stretch>
            <a:fillRect/>
          </a:stretch>
        </p:blipFill>
        <p:spPr>
          <a:xfrm>
            <a:off x="138000" y="1230225"/>
            <a:ext cx="5956251" cy="5463399"/>
          </a:xfrm>
          <a:prstGeom prst="rect">
            <a:avLst/>
          </a:prstGeom>
          <a:noFill/>
          <a:ln>
            <a:noFill/>
          </a:ln>
        </p:spPr>
      </p:pic>
      <p:pic>
        <p:nvPicPr>
          <p:cNvPr id="167" name="Shape 167"/>
          <p:cNvPicPr preferRelativeResize="0"/>
          <p:nvPr/>
        </p:nvPicPr>
        <p:blipFill>
          <a:blip r:embed="rId11">
            <a:alphaModFix/>
          </a:blip>
          <a:stretch>
            <a:fillRect/>
          </a:stretch>
        </p:blipFill>
        <p:spPr>
          <a:xfrm>
            <a:off x="5988187" y="2846975"/>
            <a:ext cx="1265250" cy="1265250"/>
          </a:xfrm>
          <a:prstGeom prst="rect">
            <a:avLst/>
          </a:prstGeom>
          <a:noFill/>
          <a:ln>
            <a:noFill/>
          </a:ln>
        </p:spPr>
      </p:pic>
      <p:sp>
        <p:nvSpPr>
          <p:cNvPr id="168" name="Shape 168"/>
          <p:cNvSpPr txBox="1"/>
          <p:nvPr/>
        </p:nvSpPr>
        <p:spPr>
          <a:xfrm>
            <a:off x="331725" y="1600200"/>
            <a:ext cx="2600400" cy="5093400"/>
          </a:xfrm>
          <a:prstGeom prst="rect">
            <a:avLst/>
          </a:prstGeom>
          <a:noFill/>
          <a:ln>
            <a:noFill/>
          </a:ln>
        </p:spPr>
        <p:txBody>
          <a:bodyPr anchorCtr="0" anchor="ctr" bIns="91425" lIns="91425" rIns="91425" tIns="91425">
            <a:noAutofit/>
          </a:bodyPr>
          <a:lstStyle/>
          <a:p>
            <a:pPr indent="-419100" lvl="0" marL="457200" rtl="0">
              <a:spcBef>
                <a:spcPts val="640"/>
              </a:spcBef>
              <a:buSzPct val="100000"/>
              <a:buChar char="●"/>
            </a:pPr>
            <a:r>
              <a:rPr lang="en-GB" sz="3000"/>
              <a:t>bag/box</a:t>
            </a:r>
          </a:p>
          <a:p>
            <a:pPr indent="-419100" lvl="0" marL="457200" rtl="0">
              <a:spcBef>
                <a:spcPts val="640"/>
              </a:spcBef>
              <a:buSzPct val="100000"/>
              <a:buChar char="●"/>
            </a:pPr>
            <a:r>
              <a:rPr lang="en-GB" sz="3000"/>
              <a:t>coloured pens</a:t>
            </a:r>
          </a:p>
          <a:p>
            <a:pPr indent="-419100" lvl="0" marL="457200" rtl="0">
              <a:spcBef>
                <a:spcPts val="640"/>
              </a:spcBef>
              <a:buSzPct val="100000"/>
              <a:buChar char="●"/>
            </a:pPr>
            <a:r>
              <a:rPr lang="en-GB" sz="3000"/>
              <a:t>post-its</a:t>
            </a:r>
          </a:p>
          <a:p>
            <a:pPr indent="-419100" lvl="0" marL="457200" rtl="0">
              <a:spcBef>
                <a:spcPts val="640"/>
              </a:spcBef>
              <a:buSzPct val="100000"/>
              <a:buChar char="●"/>
            </a:pPr>
            <a:r>
              <a:rPr lang="en-GB" sz="3000"/>
              <a:t>lamp</a:t>
            </a:r>
          </a:p>
          <a:p>
            <a:pPr indent="-419100" lvl="0" marL="457200" rtl="0">
              <a:spcBef>
                <a:spcPts val="640"/>
              </a:spcBef>
              <a:buSzPct val="100000"/>
              <a:buChar char="●"/>
            </a:pPr>
            <a:r>
              <a:rPr lang="en-GB" sz="3000"/>
              <a:t>calculator</a:t>
            </a:r>
          </a:p>
          <a:p>
            <a:pPr indent="-419100" lvl="0" marL="457200" rtl="0">
              <a:spcBef>
                <a:spcPts val="640"/>
              </a:spcBef>
              <a:buSzPct val="100000"/>
              <a:buChar char="●"/>
            </a:pPr>
            <a:r>
              <a:rPr lang="en-GB" sz="3000"/>
              <a:t>pin-board</a:t>
            </a:r>
          </a:p>
          <a:p>
            <a:pPr indent="-419100" lvl="0" marL="457200" rtl="0">
              <a:spcBef>
                <a:spcPts val="640"/>
              </a:spcBef>
              <a:buSzPct val="100000"/>
              <a:buChar char="●"/>
            </a:pPr>
            <a:r>
              <a:rPr lang="en-GB" sz="3000"/>
              <a:t>diary</a:t>
            </a:r>
          </a:p>
          <a:p>
            <a:pPr indent="-419100" lvl="0" marL="457200" rtl="0">
              <a:spcBef>
                <a:spcPts val="640"/>
              </a:spcBef>
              <a:buSzPct val="100000"/>
              <a:buChar char="●"/>
            </a:pPr>
            <a:r>
              <a:rPr lang="en-GB" sz="3000"/>
              <a:t>notebooks</a:t>
            </a:r>
          </a:p>
          <a:p>
            <a:pPr indent="-419100" lvl="0" marL="457200" rtl="0">
              <a:spcBef>
                <a:spcPts val="640"/>
              </a:spcBef>
              <a:buSzPct val="100000"/>
              <a:buChar char="●"/>
            </a:pPr>
            <a:r>
              <a:rPr lang="en-GB" sz="3000"/>
              <a:t>watch</a:t>
            </a:r>
          </a:p>
          <a:p>
            <a:pPr indent="-419100" lvl="0" marL="457200" rtl="0">
              <a:spcBef>
                <a:spcPts val="640"/>
              </a:spcBef>
              <a:buSzPct val="100000"/>
              <a:buChar char="●"/>
            </a:pPr>
            <a:r>
              <a:rPr lang="en-GB" sz="3000"/>
              <a:t>alarm clock</a:t>
            </a:r>
          </a:p>
          <a:p>
            <a:pPr lvl="0" rtl="0">
              <a:spcBef>
                <a:spcPts val="640"/>
              </a:spcBef>
              <a:buNone/>
            </a:pPr>
            <a:r>
              <a:t/>
            </a:r>
            <a:endParaRPr sz="2400"/>
          </a:p>
        </p:txBody>
      </p:sp>
      <p:sp>
        <p:nvSpPr>
          <p:cNvPr id="169" name="Shape 169"/>
          <p:cNvSpPr txBox="1"/>
          <p:nvPr/>
        </p:nvSpPr>
        <p:spPr>
          <a:xfrm>
            <a:off x="2960162" y="698500"/>
            <a:ext cx="3000000" cy="5781299"/>
          </a:xfrm>
          <a:prstGeom prst="rect">
            <a:avLst/>
          </a:prstGeom>
          <a:noFill/>
          <a:ln>
            <a:noFill/>
          </a:ln>
        </p:spPr>
        <p:txBody>
          <a:bodyPr anchorCtr="0" anchor="ctr" bIns="91425" lIns="91425" rIns="91425" tIns="91425">
            <a:noAutofit/>
          </a:bodyPr>
          <a:lstStyle/>
          <a:p>
            <a:pPr indent="-419100" lvl="0" marL="457200" rtl="0">
              <a:spcBef>
                <a:spcPts val="640"/>
              </a:spcBef>
              <a:buClr>
                <a:schemeClr val="dk1"/>
              </a:buClr>
              <a:buSzPct val="100000"/>
              <a:buChar char="●"/>
            </a:pPr>
            <a:r>
              <a:rPr lang="en-GB" sz="3000">
                <a:solidFill>
                  <a:schemeClr val="dk1"/>
                </a:solidFill>
              </a:rPr>
              <a:t>highlighters</a:t>
            </a:r>
          </a:p>
          <a:p>
            <a:pPr indent="-419100" lvl="0" marL="457200" rtl="0">
              <a:spcBef>
                <a:spcPts val="640"/>
              </a:spcBef>
              <a:buClr>
                <a:schemeClr val="dk1"/>
              </a:buClr>
              <a:buSzPct val="100000"/>
              <a:buChar char="●"/>
            </a:pPr>
            <a:r>
              <a:rPr lang="en-GB" sz="3000">
                <a:solidFill>
                  <a:schemeClr val="dk1"/>
                </a:solidFill>
              </a:rPr>
              <a:t>computer access</a:t>
            </a:r>
          </a:p>
          <a:p>
            <a:pPr indent="-419100" lvl="0" marL="457200" rtl="0">
              <a:spcBef>
                <a:spcPts val="640"/>
              </a:spcBef>
              <a:buClr>
                <a:schemeClr val="dk1"/>
              </a:buClr>
              <a:buSzPct val="100000"/>
              <a:buChar char="●"/>
            </a:pPr>
            <a:r>
              <a:rPr lang="en-GB" sz="3000">
                <a:solidFill>
                  <a:schemeClr val="dk1"/>
                </a:solidFill>
              </a:rPr>
              <a:t>past papers</a:t>
            </a:r>
          </a:p>
          <a:p>
            <a:pPr indent="-419100" lvl="0" marL="457200" rtl="0">
              <a:spcBef>
                <a:spcPts val="640"/>
              </a:spcBef>
              <a:buClr>
                <a:schemeClr val="dk1"/>
              </a:buClr>
              <a:buSzPct val="100000"/>
              <a:buChar char="●"/>
            </a:pPr>
            <a:r>
              <a:rPr lang="en-GB" sz="3000">
                <a:solidFill>
                  <a:schemeClr val="dk1"/>
                </a:solidFill>
              </a:rPr>
              <a:t>revision guides</a:t>
            </a:r>
          </a:p>
          <a:p>
            <a:pPr indent="-419100" lvl="0" marL="457200" rtl="0">
              <a:spcBef>
                <a:spcPts val="640"/>
              </a:spcBef>
              <a:buClr>
                <a:schemeClr val="dk1"/>
              </a:buClr>
              <a:buSzPct val="100000"/>
              <a:buChar char="●"/>
            </a:pPr>
            <a:r>
              <a:rPr lang="en-GB" sz="3000">
                <a:solidFill>
                  <a:schemeClr val="dk1"/>
                </a:solidFill>
              </a:rPr>
              <a:t>text-books</a:t>
            </a:r>
          </a:p>
          <a:p>
            <a:pPr indent="-419100" lvl="0" marL="457200" rtl="0">
              <a:spcBef>
                <a:spcPts val="640"/>
              </a:spcBef>
              <a:buClr>
                <a:schemeClr val="dk1"/>
              </a:buClr>
              <a:buSzPct val="100000"/>
              <a:buChar char="●"/>
            </a:pPr>
            <a:r>
              <a:rPr lang="en-GB" sz="3000">
                <a:solidFill>
                  <a:schemeClr val="dk1"/>
                </a:solidFill>
              </a:rPr>
              <a:t>index cards</a:t>
            </a:r>
          </a:p>
          <a:p>
            <a:pPr indent="-419100" lvl="0" marL="457200" rtl="0">
              <a:spcBef>
                <a:spcPts val="640"/>
              </a:spcBef>
              <a:buClr>
                <a:schemeClr val="dk1"/>
              </a:buClr>
              <a:buSzPct val="100000"/>
              <a:buChar char="●"/>
            </a:pPr>
            <a:r>
              <a:rPr lang="en-GB" sz="3000">
                <a:solidFill>
                  <a:schemeClr val="dk1"/>
                </a:solidFill>
              </a:rPr>
              <a:t>paper</a:t>
            </a:r>
          </a:p>
        </p:txBody>
      </p:sp>
      <p:pic>
        <p:nvPicPr>
          <p:cNvPr id="170" name="Shape 170"/>
          <p:cNvPicPr preferRelativeResize="0"/>
          <p:nvPr/>
        </p:nvPicPr>
        <p:blipFill>
          <a:blip r:embed="rId12">
            <a:alphaModFix/>
          </a:blip>
          <a:stretch>
            <a:fillRect/>
          </a:stretch>
        </p:blipFill>
        <p:spPr>
          <a:xfrm>
            <a:off x="5988225" y="3900000"/>
            <a:ext cx="1833524" cy="121783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4"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176" name="Shape 176"/>
          <p:cNvSpPr txBox="1"/>
          <p:nvPr>
            <p:ph type="title"/>
          </p:nvPr>
        </p:nvSpPr>
        <p:spPr>
          <a:xfrm>
            <a:off x="457200" y="274650"/>
            <a:ext cx="5614199" cy="752700"/>
          </a:xfrm>
          <a:prstGeom prst="rect">
            <a:avLst/>
          </a:prstGeom>
        </p:spPr>
        <p:txBody>
          <a:bodyPr anchorCtr="0" anchor="ctr" bIns="91425" lIns="91425" rIns="91425" tIns="91425">
            <a:noAutofit/>
          </a:bodyPr>
          <a:lstStyle/>
          <a:p>
            <a:pPr>
              <a:spcBef>
                <a:spcPts val="0"/>
              </a:spcBef>
              <a:buNone/>
            </a:pPr>
            <a:r>
              <a:rPr b="1" lang="en-GB" sz="3600">
                <a:solidFill>
                  <a:srgbClr val="FF0000"/>
                </a:solidFill>
                <a:latin typeface="Verdana"/>
                <a:ea typeface="Verdana"/>
                <a:cs typeface="Verdana"/>
                <a:sym typeface="Verdana"/>
              </a:rPr>
              <a:t>The Challenges</a:t>
            </a:r>
          </a:p>
        </p:txBody>
      </p:sp>
      <p:sp>
        <p:nvSpPr>
          <p:cNvPr id="177" name="Shape 177"/>
          <p:cNvSpPr txBox="1"/>
          <p:nvPr>
            <p:ph idx="1" type="body"/>
          </p:nvPr>
        </p:nvSpPr>
        <p:spPr>
          <a:xfrm>
            <a:off x="298550" y="1340725"/>
            <a:ext cx="6133199" cy="1560899"/>
          </a:xfrm>
          <a:prstGeom prst="rect">
            <a:avLst/>
          </a:prstGeom>
        </p:spPr>
        <p:txBody>
          <a:bodyPr anchorCtr="0" anchor="t" bIns="91425" lIns="91425" rIns="91425" tIns="91425">
            <a:noAutofit/>
          </a:bodyPr>
          <a:lstStyle/>
          <a:p>
            <a:pPr indent="-228600" lvl="0" marL="457200" rtl="0">
              <a:spcBef>
                <a:spcPts val="0"/>
              </a:spcBef>
              <a:buClr>
                <a:srgbClr val="0000FF"/>
              </a:buClr>
              <a:buSzPct val="100000"/>
            </a:pPr>
            <a:r>
              <a:rPr lang="en-GB" sz="3400">
                <a:solidFill>
                  <a:srgbClr val="0000FF"/>
                </a:solidFill>
              </a:rPr>
              <a:t>Short term pain-long term gain?</a:t>
            </a:r>
          </a:p>
          <a:p>
            <a:pPr indent="0" lvl="0" marL="0">
              <a:spcBef>
                <a:spcPts val="0"/>
              </a:spcBef>
              <a:buNone/>
            </a:pPr>
            <a:r>
              <a:t/>
            </a:r>
            <a:endParaRPr sz="3400">
              <a:solidFill>
                <a:srgbClr val="434343"/>
              </a:solidFill>
            </a:endParaRPr>
          </a:p>
        </p:txBody>
      </p:sp>
      <p:pic>
        <p:nvPicPr>
          <p:cNvPr id="178" name="Shape 178"/>
          <p:cNvPicPr preferRelativeResize="0"/>
          <p:nvPr/>
        </p:nvPicPr>
        <p:blipFill rotWithShape="1">
          <a:blip r:embed="rId4">
            <a:alphaModFix/>
          </a:blip>
          <a:srcRect b="3764" l="-4760" r="4760" t="7457"/>
          <a:stretch/>
        </p:blipFill>
        <p:spPr>
          <a:xfrm>
            <a:off x="6071400" y="274650"/>
            <a:ext cx="2912574" cy="3057449"/>
          </a:xfrm>
          <a:prstGeom prst="rect">
            <a:avLst/>
          </a:prstGeom>
          <a:noFill/>
          <a:ln>
            <a:noFill/>
          </a:ln>
        </p:spPr>
      </p:pic>
      <p:sp>
        <p:nvSpPr>
          <p:cNvPr id="179" name="Shape 179"/>
          <p:cNvSpPr txBox="1"/>
          <p:nvPr/>
        </p:nvSpPr>
        <p:spPr>
          <a:xfrm>
            <a:off x="4197150" y="3662125"/>
            <a:ext cx="4787100" cy="3000000"/>
          </a:xfrm>
          <a:prstGeom prst="rect">
            <a:avLst/>
          </a:prstGeom>
          <a:noFill/>
          <a:ln>
            <a:noFill/>
          </a:ln>
        </p:spPr>
        <p:txBody>
          <a:bodyPr anchorCtr="0" anchor="ctr" bIns="91425" lIns="91425" rIns="91425" tIns="91425">
            <a:noAutofit/>
          </a:bodyPr>
          <a:lstStyle/>
          <a:p>
            <a:pPr indent="-444500" lvl="0" marL="457200" rtl="0">
              <a:spcBef>
                <a:spcPts val="640"/>
              </a:spcBef>
              <a:buClr>
                <a:srgbClr val="0000FF"/>
              </a:buClr>
              <a:buSzPct val="100000"/>
              <a:buChar char="•"/>
            </a:pPr>
            <a:r>
              <a:rPr lang="en-GB" sz="3400">
                <a:solidFill>
                  <a:srgbClr val="0000FF"/>
                </a:solidFill>
                <a:latin typeface="Calibri"/>
                <a:ea typeface="Calibri"/>
                <a:cs typeface="Calibri"/>
                <a:sym typeface="Calibri"/>
              </a:rPr>
              <a:t>Students will differ in their ability to take responsibility for their learning, organisational skills and levels of motivation.</a:t>
            </a:r>
          </a:p>
        </p:txBody>
      </p:sp>
      <p:pic>
        <p:nvPicPr>
          <p:cNvPr id="180" name="Shape 180"/>
          <p:cNvPicPr preferRelativeResize="0"/>
          <p:nvPr/>
        </p:nvPicPr>
        <p:blipFill>
          <a:blip r:embed="rId5">
            <a:alphaModFix/>
          </a:blip>
          <a:stretch>
            <a:fillRect/>
          </a:stretch>
        </p:blipFill>
        <p:spPr>
          <a:xfrm>
            <a:off x="0" y="3053700"/>
            <a:ext cx="4348324" cy="36658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4"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b="26013" l="3686" r="58500" t="33479"/>
          <a:stretch/>
        </p:blipFill>
        <p:spPr>
          <a:xfrm>
            <a:off x="0" y="0"/>
            <a:ext cx="2339700" cy="1875000"/>
          </a:xfrm>
          <a:prstGeom prst="rect">
            <a:avLst/>
          </a:prstGeom>
          <a:noFill/>
          <a:ln>
            <a:noFill/>
          </a:ln>
        </p:spPr>
      </p:pic>
      <p:sp>
        <p:nvSpPr>
          <p:cNvPr id="186" name="Shape 186"/>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b="1" lang="en-GB" sz="3600">
                <a:solidFill>
                  <a:srgbClr val="FF0000"/>
                </a:solidFill>
                <a:latin typeface="Verdana"/>
                <a:ea typeface="Verdana"/>
                <a:cs typeface="Verdana"/>
                <a:sym typeface="Verdana"/>
              </a:rPr>
              <a:t>Does your child have a quiet, dedicated space to work in?</a:t>
            </a:r>
          </a:p>
        </p:txBody>
      </p:sp>
      <p:sp>
        <p:nvSpPr>
          <p:cNvPr id="187" name="Shape 187"/>
          <p:cNvSpPr txBox="1"/>
          <p:nvPr>
            <p:ph idx="1" type="body"/>
          </p:nvPr>
        </p:nvSpPr>
        <p:spPr>
          <a:xfrm>
            <a:off x="457200" y="1585675"/>
            <a:ext cx="8229600" cy="4526100"/>
          </a:xfrm>
          <a:prstGeom prst="rect">
            <a:avLst/>
          </a:prstGeom>
        </p:spPr>
        <p:txBody>
          <a:bodyPr anchorCtr="0" anchor="t" bIns="91425" lIns="91425" rIns="91425" tIns="91425">
            <a:noAutofit/>
          </a:bodyPr>
          <a:lstStyle/>
          <a:p>
            <a:pPr rtl="0">
              <a:spcBef>
                <a:spcPts val="0"/>
              </a:spcBef>
              <a:buNone/>
            </a:pPr>
            <a:r>
              <a:rPr b="1" lang="en-GB" sz="4800">
                <a:solidFill>
                  <a:srgbClr val="0000FF"/>
                </a:solidFill>
              </a:rPr>
              <a:t>Revision starts early.</a:t>
            </a:r>
          </a:p>
          <a:p>
            <a:pPr indent="0" marL="203200" rtl="0">
              <a:spcBef>
                <a:spcPts val="0"/>
              </a:spcBef>
              <a:buNone/>
            </a:pPr>
            <a:r>
              <a:rPr b="1" i="1" lang="en-GB"/>
              <a:t>‘Snack, don’t binge!’</a:t>
            </a:r>
            <a:r>
              <a:rPr lang="en-GB"/>
              <a:t>- Studies show that ‘cramming’ or bingeing on learning isn’t as successful as snacking. Students do significantly better if they regularly review their learning.</a:t>
            </a:r>
          </a:p>
          <a:p>
            <a:pPr indent="0" marL="0" rtl="0">
              <a:spcBef>
                <a:spcPts val="0"/>
              </a:spcBef>
              <a:buNone/>
            </a:pPr>
            <a:r>
              <a:t/>
            </a:r>
            <a:endParaRPr/>
          </a:p>
          <a:p>
            <a:pPr indent="0" marL="0" rtl="0">
              <a:spcBef>
                <a:spcPts val="0"/>
              </a:spcBef>
              <a:buNone/>
            </a:pPr>
            <a:r>
              <a:rPr lang="en-GB"/>
              <a:t>20-30 mins spells work best. </a:t>
            </a:r>
          </a:p>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